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94" r:id="rId11"/>
    <p:sldId id="263" r:id="rId12"/>
    <p:sldId id="291" r:id="rId13"/>
    <p:sldId id="265" r:id="rId14"/>
    <p:sldId id="266" r:id="rId15"/>
    <p:sldId id="267" r:id="rId16"/>
    <p:sldId id="268" r:id="rId17"/>
    <p:sldId id="292" r:id="rId18"/>
    <p:sldId id="293" r:id="rId19"/>
    <p:sldId id="271" r:id="rId20"/>
    <p:sldId id="272" r:id="rId21"/>
    <p:sldId id="273" r:id="rId22"/>
    <p:sldId id="274" r:id="rId23"/>
    <p:sldId id="275" r:id="rId24"/>
    <p:sldId id="276" r:id="rId25"/>
    <p:sldId id="295" r:id="rId26"/>
    <p:sldId id="296" r:id="rId27"/>
    <p:sldId id="297" r:id="rId28"/>
    <p:sldId id="282" r:id="rId29"/>
    <p:sldId id="283" r:id="rId30"/>
    <p:sldId id="298" r:id="rId31"/>
    <p:sldId id="299" r:id="rId32"/>
    <p:sldId id="286" r:id="rId33"/>
    <p:sldId id="288" r:id="rId34"/>
    <p:sldId id="326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608C4-EE94-484A-8750-92D1045C090C}" v="12" dt="2026-01-05T22:23:20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58"/>
  </p:normalViewPr>
  <p:slideViewPr>
    <p:cSldViewPr snapToGrid="0">
      <p:cViewPr varScale="1">
        <p:scale>
          <a:sx n="132" d="100"/>
          <a:sy n="132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egger, Nicolas" userId="632cb8e5-ec4c-44ad-aaa4-0b18760b7035" providerId="ADAL" clId="{A3FCE979-66FE-42E7-8839-6915B551CB41}"/>
    <pc:docChg chg="undo custSel addSld delSld modSld sldOrd">
      <pc:chgData name="Braegger, Nicolas" userId="632cb8e5-ec4c-44ad-aaa4-0b18760b7035" providerId="ADAL" clId="{A3FCE979-66FE-42E7-8839-6915B551CB41}" dt="2026-01-05T22:24:15.965" v="411" actId="962"/>
      <pc:docMkLst>
        <pc:docMk/>
      </pc:docMkLst>
      <pc:sldChg chg="modSp">
        <pc:chgData name="Braegger, Nicolas" userId="632cb8e5-ec4c-44ad-aaa4-0b18760b7035" providerId="ADAL" clId="{A3FCE979-66FE-42E7-8839-6915B551CB41}" dt="2026-01-05T22:23:20.191" v="403" actId="962"/>
        <pc:sldMkLst>
          <pc:docMk/>
          <pc:sldMk cId="0" sldId="257"/>
        </pc:sldMkLst>
        <pc:graphicFrameChg chg="mod">
          <ac:chgData name="Braegger, Nicolas" userId="632cb8e5-ec4c-44ad-aaa4-0b18760b7035" providerId="ADAL" clId="{A3FCE979-66FE-42E7-8839-6915B551CB41}" dt="2026-01-05T22:23:20.191" v="403" actId="962"/>
          <ac:graphicFrameMkLst>
            <pc:docMk/>
            <pc:sldMk cId="0" sldId="257"/>
            <ac:graphicFrameMk id="74" creationId="{5EA0C2AB-1FB4-5962-1283-D4BEBD1EBC63}"/>
          </ac:graphicFrameMkLst>
        </pc:graphicFrameChg>
      </pc:sldChg>
      <pc:sldChg chg="del">
        <pc:chgData name="Braegger, Nicolas" userId="632cb8e5-ec4c-44ad-aaa4-0b18760b7035" providerId="ADAL" clId="{A3FCE979-66FE-42E7-8839-6915B551CB41}" dt="2026-01-05T21:45:25.870" v="89" actId="47"/>
        <pc:sldMkLst>
          <pc:docMk/>
          <pc:sldMk cId="0" sldId="262"/>
        </pc:sldMkLst>
      </pc:sldChg>
      <pc:sldChg chg="del">
        <pc:chgData name="Braegger, Nicolas" userId="632cb8e5-ec4c-44ad-aaa4-0b18760b7035" providerId="ADAL" clId="{A3FCE979-66FE-42E7-8839-6915B551CB41}" dt="2026-01-05T21:04:08.864" v="15" actId="2696"/>
        <pc:sldMkLst>
          <pc:docMk/>
          <pc:sldMk cId="0" sldId="264"/>
        </pc:sldMkLst>
      </pc:sldChg>
      <pc:sldChg chg="addSp delSp modSp mod modClrScheme chgLayout">
        <pc:chgData name="Braegger, Nicolas" userId="632cb8e5-ec4c-44ad-aaa4-0b18760b7035" providerId="ADAL" clId="{A3FCE979-66FE-42E7-8839-6915B551CB41}" dt="2026-01-05T21:04:37.728" v="18" actId="26606"/>
        <pc:sldMkLst>
          <pc:docMk/>
          <pc:sldMk cId="0" sldId="265"/>
        </pc:sldMkLst>
        <pc:spChg chg="mod">
          <ac:chgData name="Braegger, Nicolas" userId="632cb8e5-ec4c-44ad-aaa4-0b18760b7035" providerId="ADAL" clId="{A3FCE979-66FE-42E7-8839-6915B551CB41}" dt="2026-01-05T21:04:37.728" v="18" actId="26606"/>
          <ac:spMkLst>
            <pc:docMk/>
            <pc:sldMk cId="0" sldId="265"/>
            <ac:spMk id="115" creationId="{00000000-0000-0000-0000-000000000000}"/>
          </ac:spMkLst>
        </pc:spChg>
        <pc:spChg chg="add del">
          <ac:chgData name="Braegger, Nicolas" userId="632cb8e5-ec4c-44ad-aaa4-0b18760b7035" providerId="ADAL" clId="{A3FCE979-66FE-42E7-8839-6915B551CB41}" dt="2026-01-05T21:04:37.728" v="18" actId="26606"/>
          <ac:spMkLst>
            <pc:docMk/>
            <pc:sldMk cId="0" sldId="265"/>
            <ac:spMk id="116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04:37.728" v="18" actId="26606"/>
          <ac:spMkLst>
            <pc:docMk/>
            <pc:sldMk cId="0" sldId="265"/>
            <ac:spMk id="117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04:37.728" v="18" actId="26606"/>
          <ac:spMkLst>
            <pc:docMk/>
            <pc:sldMk cId="0" sldId="265"/>
            <ac:spMk id="122" creationId="{E22D973D-9498-4A05-A2BE-5835A16C62BE}"/>
          </ac:spMkLst>
        </pc:spChg>
        <pc:spChg chg="add del mod">
          <ac:chgData name="Braegger, Nicolas" userId="632cb8e5-ec4c-44ad-aaa4-0b18760b7035" providerId="ADAL" clId="{A3FCE979-66FE-42E7-8839-6915B551CB41}" dt="2026-01-05T21:04:37.712" v="17" actId="26606"/>
          <ac:spMkLst>
            <pc:docMk/>
            <pc:sldMk cId="0" sldId="265"/>
            <ac:spMk id="123" creationId="{B7EF09A4-5D39-652C-8E0B-C8999C772A35}"/>
          </ac:spMkLst>
        </pc:spChg>
        <pc:spChg chg="add mod">
          <ac:chgData name="Braegger, Nicolas" userId="632cb8e5-ec4c-44ad-aaa4-0b18760b7035" providerId="ADAL" clId="{A3FCE979-66FE-42E7-8839-6915B551CB41}" dt="2026-01-05T21:04:37.728" v="18" actId="26606"/>
          <ac:spMkLst>
            <pc:docMk/>
            <pc:sldMk cId="0" sldId="265"/>
            <ac:spMk id="125" creationId="{00000000-0000-0000-0000-000000000000}"/>
          </ac:spMkLst>
        </pc:spChg>
        <pc:graphicFrameChg chg="add del">
          <ac:chgData name="Braegger, Nicolas" userId="632cb8e5-ec4c-44ad-aaa4-0b18760b7035" providerId="ADAL" clId="{A3FCE979-66FE-42E7-8839-6915B551CB41}" dt="2026-01-05T21:04:37.712" v="17" actId="26606"/>
          <ac:graphicFrameMkLst>
            <pc:docMk/>
            <pc:sldMk cId="0" sldId="265"/>
            <ac:graphicFrameMk id="119" creationId="{18207F01-CA7C-AF88-DC2B-AB1B39437024}"/>
          </ac:graphicFrameMkLst>
        </pc:graphicFrameChg>
      </pc:sldChg>
      <pc:sldChg chg="addSp modSp mod modClrScheme chgLayout">
        <pc:chgData name="Braegger, Nicolas" userId="632cb8e5-ec4c-44ad-aaa4-0b18760b7035" providerId="ADAL" clId="{A3FCE979-66FE-42E7-8839-6915B551CB41}" dt="2026-01-05T21:07:41.267" v="19" actId="26606"/>
        <pc:sldMkLst>
          <pc:docMk/>
          <pc:sldMk cId="0" sldId="266"/>
        </pc:sldMkLst>
        <pc:spChg chg="mod">
          <ac:chgData name="Braegger, Nicolas" userId="632cb8e5-ec4c-44ad-aaa4-0b18760b7035" providerId="ADAL" clId="{A3FCE979-66FE-42E7-8839-6915B551CB41}" dt="2026-01-05T21:07:41.267" v="19" actId="26606"/>
          <ac:spMkLst>
            <pc:docMk/>
            <pc:sldMk cId="0" sldId="266"/>
            <ac:spMk id="122" creationId="{00000000-0000-0000-0000-000000000000}"/>
          </ac:spMkLst>
        </pc:spChg>
        <pc:spChg chg="mod ord">
          <ac:chgData name="Braegger, Nicolas" userId="632cb8e5-ec4c-44ad-aaa4-0b18760b7035" providerId="ADAL" clId="{A3FCE979-66FE-42E7-8839-6915B551CB41}" dt="2026-01-05T21:07:41.267" v="19" actId="26606"/>
          <ac:spMkLst>
            <pc:docMk/>
            <pc:sldMk cId="0" sldId="266"/>
            <ac:spMk id="123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07:41.267" v="19" actId="26606"/>
          <ac:spMkLst>
            <pc:docMk/>
            <pc:sldMk cId="0" sldId="266"/>
            <ac:spMk id="129" creationId="{FEF88E47-5E49-947F-C933-D037485F75B7}"/>
          </ac:spMkLst>
        </pc:spChg>
        <pc:picChg chg="mod">
          <ac:chgData name="Braegger, Nicolas" userId="632cb8e5-ec4c-44ad-aaa4-0b18760b7035" providerId="ADAL" clId="{A3FCE979-66FE-42E7-8839-6915B551CB41}" dt="2026-01-05T21:07:41.267" v="19" actId="26606"/>
          <ac:picMkLst>
            <pc:docMk/>
            <pc:sldMk cId="0" sldId="266"/>
            <ac:picMk id="124" creationId="{00000000-0000-0000-0000-000000000000}"/>
          </ac:picMkLst>
        </pc:picChg>
      </pc:sldChg>
      <pc:sldChg chg="addSp modSp mod modClrScheme chgLayout">
        <pc:chgData name="Braegger, Nicolas" userId="632cb8e5-ec4c-44ad-aaa4-0b18760b7035" providerId="ADAL" clId="{A3FCE979-66FE-42E7-8839-6915B551CB41}" dt="2026-01-05T21:07:52.281" v="20" actId="26606"/>
        <pc:sldMkLst>
          <pc:docMk/>
          <pc:sldMk cId="0" sldId="267"/>
        </pc:sldMkLst>
        <pc:spChg chg="mod">
          <ac:chgData name="Braegger, Nicolas" userId="632cb8e5-ec4c-44ad-aaa4-0b18760b7035" providerId="ADAL" clId="{A3FCE979-66FE-42E7-8839-6915B551CB41}" dt="2026-01-05T21:07:52.281" v="20" actId="26606"/>
          <ac:spMkLst>
            <pc:docMk/>
            <pc:sldMk cId="0" sldId="267"/>
            <ac:spMk id="129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07:52.281" v="20" actId="26606"/>
          <ac:spMkLst>
            <pc:docMk/>
            <pc:sldMk cId="0" sldId="267"/>
            <ac:spMk id="130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07:52.281" v="20" actId="26606"/>
          <ac:spMkLst>
            <pc:docMk/>
            <pc:sldMk cId="0" sldId="267"/>
            <ac:spMk id="136" creationId="{599D36EA-C2AD-66F7-5489-D8484008FE2A}"/>
          </ac:spMkLst>
        </pc:spChg>
        <pc:picChg chg="mod">
          <ac:chgData name="Braegger, Nicolas" userId="632cb8e5-ec4c-44ad-aaa4-0b18760b7035" providerId="ADAL" clId="{A3FCE979-66FE-42E7-8839-6915B551CB41}" dt="2026-01-05T21:07:52.281" v="20" actId="26606"/>
          <ac:picMkLst>
            <pc:docMk/>
            <pc:sldMk cId="0" sldId="267"/>
            <ac:picMk id="131" creationId="{00000000-0000-0000-0000-000000000000}"/>
          </ac:picMkLst>
        </pc:picChg>
      </pc:sldChg>
      <pc:sldChg chg="addSp modSp mod modClrScheme chgLayout">
        <pc:chgData name="Braegger, Nicolas" userId="632cb8e5-ec4c-44ad-aaa4-0b18760b7035" providerId="ADAL" clId="{A3FCE979-66FE-42E7-8839-6915B551CB41}" dt="2026-01-05T21:08:09.196" v="21" actId="26606"/>
        <pc:sldMkLst>
          <pc:docMk/>
          <pc:sldMk cId="0" sldId="268"/>
        </pc:sldMkLst>
        <pc:spChg chg="mod">
          <ac:chgData name="Braegger, Nicolas" userId="632cb8e5-ec4c-44ad-aaa4-0b18760b7035" providerId="ADAL" clId="{A3FCE979-66FE-42E7-8839-6915B551CB41}" dt="2026-01-05T21:08:09.196" v="21" actId="26606"/>
          <ac:spMkLst>
            <pc:docMk/>
            <pc:sldMk cId="0" sldId="268"/>
            <ac:spMk id="136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08:09.196" v="21" actId="26606"/>
          <ac:spMkLst>
            <pc:docMk/>
            <pc:sldMk cId="0" sldId="268"/>
            <ac:spMk id="137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08:09.196" v="21" actId="26606"/>
          <ac:spMkLst>
            <pc:docMk/>
            <pc:sldMk cId="0" sldId="268"/>
            <ac:spMk id="143" creationId="{E6D052C1-5BCA-8B97-5364-E7BBA3B3496F}"/>
          </ac:spMkLst>
        </pc:spChg>
        <pc:picChg chg="mod">
          <ac:chgData name="Braegger, Nicolas" userId="632cb8e5-ec4c-44ad-aaa4-0b18760b7035" providerId="ADAL" clId="{A3FCE979-66FE-42E7-8839-6915B551CB41}" dt="2026-01-05T21:08:09.196" v="21" actId="26606"/>
          <ac:picMkLst>
            <pc:docMk/>
            <pc:sldMk cId="0" sldId="268"/>
            <ac:picMk id="138" creationId="{00000000-0000-0000-0000-000000000000}"/>
          </ac:picMkLst>
        </pc:picChg>
      </pc:sldChg>
      <pc:sldChg chg="del">
        <pc:chgData name="Braegger, Nicolas" userId="632cb8e5-ec4c-44ad-aaa4-0b18760b7035" providerId="ADAL" clId="{A3FCE979-66FE-42E7-8839-6915B551CB41}" dt="2026-01-05T21:42:25.906" v="65" actId="47"/>
        <pc:sldMkLst>
          <pc:docMk/>
          <pc:sldMk cId="0" sldId="269"/>
        </pc:sldMkLst>
      </pc:sldChg>
      <pc:sldChg chg="del">
        <pc:chgData name="Braegger, Nicolas" userId="632cb8e5-ec4c-44ad-aaa4-0b18760b7035" providerId="ADAL" clId="{A3FCE979-66FE-42E7-8839-6915B551CB41}" dt="2026-01-05T21:42:55.486" v="83" actId="47"/>
        <pc:sldMkLst>
          <pc:docMk/>
          <pc:sldMk cId="0" sldId="270"/>
        </pc:sldMkLst>
      </pc:sldChg>
      <pc:sldChg chg="addSp delSp modSp mod modClrScheme chgLayout">
        <pc:chgData name="Braegger, Nicolas" userId="632cb8e5-ec4c-44ad-aaa4-0b18760b7035" providerId="ADAL" clId="{A3FCE979-66FE-42E7-8839-6915B551CB41}" dt="2026-01-05T21:11:17.072" v="25" actId="26606"/>
        <pc:sldMkLst>
          <pc:docMk/>
          <pc:sldMk cId="0" sldId="271"/>
        </pc:sldMkLst>
        <pc:spChg chg="mod">
          <ac:chgData name="Braegger, Nicolas" userId="632cb8e5-ec4c-44ad-aaa4-0b18760b7035" providerId="ADAL" clId="{A3FCE979-66FE-42E7-8839-6915B551CB41}" dt="2026-01-05T21:11:17.072" v="25" actId="26606"/>
          <ac:spMkLst>
            <pc:docMk/>
            <pc:sldMk cId="0" sldId="271"/>
            <ac:spMk id="156" creationId="{00000000-0000-0000-0000-000000000000}"/>
          </ac:spMkLst>
        </pc:spChg>
        <pc:spChg chg="mod ord">
          <ac:chgData name="Braegger, Nicolas" userId="632cb8e5-ec4c-44ad-aaa4-0b18760b7035" providerId="ADAL" clId="{A3FCE979-66FE-42E7-8839-6915B551CB41}" dt="2026-01-05T21:11:17.072" v="25" actId="26606"/>
          <ac:spMkLst>
            <pc:docMk/>
            <pc:sldMk cId="0" sldId="271"/>
            <ac:spMk id="157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1:17.072" v="25" actId="26606"/>
          <ac:spMkLst>
            <pc:docMk/>
            <pc:sldMk cId="0" sldId="271"/>
            <ac:spMk id="158" creationId="{00000000-0000-0000-0000-000000000000}"/>
          </ac:spMkLst>
        </pc:spChg>
        <pc:spChg chg="add del mod">
          <ac:chgData name="Braegger, Nicolas" userId="632cb8e5-ec4c-44ad-aaa4-0b18760b7035" providerId="ADAL" clId="{A3FCE979-66FE-42E7-8839-6915B551CB41}" dt="2026-01-05T21:11:17.057" v="24" actId="26606"/>
          <ac:spMkLst>
            <pc:docMk/>
            <pc:sldMk cId="0" sldId="271"/>
            <ac:spMk id="163" creationId="{EA0A18B6-B9A8-C2E0-35D6-CDFE36CE4F50}"/>
          </ac:spMkLst>
        </pc:spChg>
        <pc:spChg chg="add mod">
          <ac:chgData name="Braegger, Nicolas" userId="632cb8e5-ec4c-44ad-aaa4-0b18760b7035" providerId="ADAL" clId="{A3FCE979-66FE-42E7-8839-6915B551CB41}" dt="2026-01-05T21:11:17.072" v="25" actId="26606"/>
          <ac:spMkLst>
            <pc:docMk/>
            <pc:sldMk cId="0" sldId="271"/>
            <ac:spMk id="165" creationId="{5634CFD5-9ACE-41AA-0FBF-D22CD934CE0C}"/>
          </ac:spMkLst>
        </pc:spChg>
      </pc:sldChg>
      <pc:sldChg chg="addSp delSp modSp mod modClrScheme chgLayout">
        <pc:chgData name="Braegger, Nicolas" userId="632cb8e5-ec4c-44ad-aaa4-0b18760b7035" providerId="ADAL" clId="{A3FCE979-66FE-42E7-8839-6915B551CB41}" dt="2026-01-05T21:11:43.536" v="32" actId="26606"/>
        <pc:sldMkLst>
          <pc:docMk/>
          <pc:sldMk cId="0" sldId="272"/>
        </pc:sldMkLst>
        <pc:spChg chg="mod">
          <ac:chgData name="Braegger, Nicolas" userId="632cb8e5-ec4c-44ad-aaa4-0b18760b7035" providerId="ADAL" clId="{A3FCE979-66FE-42E7-8839-6915B551CB41}" dt="2026-01-05T21:11:43.536" v="32" actId="26606"/>
          <ac:spMkLst>
            <pc:docMk/>
            <pc:sldMk cId="0" sldId="272"/>
            <ac:spMk id="163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1:43.536" v="32" actId="26606"/>
          <ac:spMkLst>
            <pc:docMk/>
            <pc:sldMk cId="0" sldId="272"/>
            <ac:spMk id="164" creationId="{00000000-0000-0000-0000-000000000000}"/>
          </ac:spMkLst>
        </pc:spChg>
        <pc:spChg chg="add del mod">
          <ac:chgData name="Braegger, Nicolas" userId="632cb8e5-ec4c-44ad-aaa4-0b18760b7035" providerId="ADAL" clId="{A3FCE979-66FE-42E7-8839-6915B551CB41}" dt="2026-01-05T21:11:41.440" v="27" actId="26606"/>
          <ac:spMkLst>
            <pc:docMk/>
            <pc:sldMk cId="0" sldId="272"/>
            <ac:spMk id="170" creationId="{ED837FCC-B5F0-0472-9C2D-91BE6F19B158}"/>
          </ac:spMkLst>
        </pc:spChg>
        <pc:spChg chg="add del mod">
          <ac:chgData name="Braegger, Nicolas" userId="632cb8e5-ec4c-44ad-aaa4-0b18760b7035" providerId="ADAL" clId="{A3FCE979-66FE-42E7-8839-6915B551CB41}" dt="2026-01-05T21:11:42.423" v="29" actId="26606"/>
          <ac:spMkLst>
            <pc:docMk/>
            <pc:sldMk cId="0" sldId="272"/>
            <ac:spMk id="172" creationId="{F68503EA-1DD5-43FA-0478-C2B42D2DFFB1}"/>
          </ac:spMkLst>
        </pc:spChg>
        <pc:spChg chg="add del mod">
          <ac:chgData name="Braegger, Nicolas" userId="632cb8e5-ec4c-44ad-aaa4-0b18760b7035" providerId="ADAL" clId="{A3FCE979-66FE-42E7-8839-6915B551CB41}" dt="2026-01-05T21:11:43.535" v="31" actId="26606"/>
          <ac:spMkLst>
            <pc:docMk/>
            <pc:sldMk cId="0" sldId="272"/>
            <ac:spMk id="174" creationId="{ED837FCC-B5F0-0472-9C2D-91BE6F19B158}"/>
          </ac:spMkLst>
        </pc:spChg>
        <pc:spChg chg="add mod">
          <ac:chgData name="Braegger, Nicolas" userId="632cb8e5-ec4c-44ad-aaa4-0b18760b7035" providerId="ADAL" clId="{A3FCE979-66FE-42E7-8839-6915B551CB41}" dt="2026-01-05T21:11:43.536" v="32" actId="26606"/>
          <ac:spMkLst>
            <pc:docMk/>
            <pc:sldMk cId="0" sldId="272"/>
            <ac:spMk id="176" creationId="{F68503EA-1DD5-43FA-0478-C2B42D2DFFB1}"/>
          </ac:spMkLst>
        </pc:spChg>
        <pc:picChg chg="mod">
          <ac:chgData name="Braegger, Nicolas" userId="632cb8e5-ec4c-44ad-aaa4-0b18760b7035" providerId="ADAL" clId="{A3FCE979-66FE-42E7-8839-6915B551CB41}" dt="2026-01-05T21:11:43.536" v="32" actId="26606"/>
          <ac:picMkLst>
            <pc:docMk/>
            <pc:sldMk cId="0" sldId="272"/>
            <ac:picMk id="165" creationId="{00000000-0000-0000-0000-000000000000}"/>
          </ac:picMkLst>
        </pc:picChg>
      </pc:sldChg>
      <pc:sldChg chg="addSp delSp modSp mod modClrScheme chgLayout">
        <pc:chgData name="Braegger, Nicolas" userId="632cb8e5-ec4c-44ad-aaa4-0b18760b7035" providerId="ADAL" clId="{A3FCE979-66FE-42E7-8839-6915B551CB41}" dt="2026-01-05T21:11:52.592" v="37" actId="26606"/>
        <pc:sldMkLst>
          <pc:docMk/>
          <pc:sldMk cId="0" sldId="273"/>
        </pc:sldMkLst>
        <pc:spChg chg="mod">
          <ac:chgData name="Braegger, Nicolas" userId="632cb8e5-ec4c-44ad-aaa4-0b18760b7035" providerId="ADAL" clId="{A3FCE979-66FE-42E7-8839-6915B551CB41}" dt="2026-01-05T21:11:52.592" v="37" actId="26606"/>
          <ac:spMkLst>
            <pc:docMk/>
            <pc:sldMk cId="0" sldId="273"/>
            <ac:spMk id="170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1:52.592" v="37" actId="26606"/>
          <ac:spMkLst>
            <pc:docMk/>
            <pc:sldMk cId="0" sldId="273"/>
            <ac:spMk id="171" creationId="{00000000-0000-0000-0000-000000000000}"/>
          </ac:spMkLst>
        </pc:spChg>
        <pc:spChg chg="add del mod">
          <ac:chgData name="Braegger, Nicolas" userId="632cb8e5-ec4c-44ad-aaa4-0b18760b7035" providerId="ADAL" clId="{A3FCE979-66FE-42E7-8839-6915B551CB41}" dt="2026-01-05T21:11:51.592" v="34" actId="26606"/>
          <ac:spMkLst>
            <pc:docMk/>
            <pc:sldMk cId="0" sldId="273"/>
            <ac:spMk id="177" creationId="{DFFBD02F-7F25-91F7-A6F9-28A8E5139865}"/>
          </ac:spMkLst>
        </pc:spChg>
        <pc:spChg chg="add del mod">
          <ac:chgData name="Braegger, Nicolas" userId="632cb8e5-ec4c-44ad-aaa4-0b18760b7035" providerId="ADAL" clId="{A3FCE979-66FE-42E7-8839-6915B551CB41}" dt="2026-01-05T21:11:52.592" v="36" actId="26606"/>
          <ac:spMkLst>
            <pc:docMk/>
            <pc:sldMk cId="0" sldId="273"/>
            <ac:spMk id="179" creationId="{D3C933DD-F57C-5769-0568-93766AB7268E}"/>
          </ac:spMkLst>
        </pc:spChg>
        <pc:spChg chg="add mod">
          <ac:chgData name="Braegger, Nicolas" userId="632cb8e5-ec4c-44ad-aaa4-0b18760b7035" providerId="ADAL" clId="{A3FCE979-66FE-42E7-8839-6915B551CB41}" dt="2026-01-05T21:11:52.592" v="37" actId="26606"/>
          <ac:spMkLst>
            <pc:docMk/>
            <pc:sldMk cId="0" sldId="273"/>
            <ac:spMk id="181" creationId="{DFFBD02F-7F25-91F7-A6F9-28A8E5139865}"/>
          </ac:spMkLst>
        </pc:spChg>
        <pc:picChg chg="mod">
          <ac:chgData name="Braegger, Nicolas" userId="632cb8e5-ec4c-44ad-aaa4-0b18760b7035" providerId="ADAL" clId="{A3FCE979-66FE-42E7-8839-6915B551CB41}" dt="2026-01-05T21:11:52.592" v="37" actId="26606"/>
          <ac:picMkLst>
            <pc:docMk/>
            <pc:sldMk cId="0" sldId="273"/>
            <ac:picMk id="172" creationId="{00000000-0000-0000-0000-000000000000}"/>
          </ac:picMkLst>
        </pc:picChg>
      </pc:sldChg>
      <pc:sldChg chg="addSp modSp mod modClrScheme chgLayout">
        <pc:chgData name="Braegger, Nicolas" userId="632cb8e5-ec4c-44ad-aaa4-0b18760b7035" providerId="ADAL" clId="{A3FCE979-66FE-42E7-8839-6915B551CB41}" dt="2026-01-05T21:13:34.767" v="38" actId="26606"/>
        <pc:sldMkLst>
          <pc:docMk/>
          <pc:sldMk cId="0" sldId="274"/>
        </pc:sldMkLst>
        <pc:spChg chg="mod">
          <ac:chgData name="Braegger, Nicolas" userId="632cb8e5-ec4c-44ad-aaa4-0b18760b7035" providerId="ADAL" clId="{A3FCE979-66FE-42E7-8839-6915B551CB41}" dt="2026-01-05T21:13:34.767" v="38" actId="26606"/>
          <ac:spMkLst>
            <pc:docMk/>
            <pc:sldMk cId="0" sldId="274"/>
            <ac:spMk id="177" creationId="{00000000-0000-0000-0000-000000000000}"/>
          </ac:spMkLst>
        </pc:spChg>
        <pc:spChg chg="mod ord">
          <ac:chgData name="Braegger, Nicolas" userId="632cb8e5-ec4c-44ad-aaa4-0b18760b7035" providerId="ADAL" clId="{A3FCE979-66FE-42E7-8839-6915B551CB41}" dt="2026-01-05T21:13:34.767" v="38" actId="26606"/>
          <ac:spMkLst>
            <pc:docMk/>
            <pc:sldMk cId="0" sldId="274"/>
            <ac:spMk id="178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13:34.767" v="38" actId="26606"/>
          <ac:spMkLst>
            <pc:docMk/>
            <pc:sldMk cId="0" sldId="274"/>
            <ac:spMk id="184" creationId="{327612CA-CED2-3089-3059-D6F00C30D25D}"/>
          </ac:spMkLst>
        </pc:spChg>
        <pc:picChg chg="mod">
          <ac:chgData name="Braegger, Nicolas" userId="632cb8e5-ec4c-44ad-aaa4-0b18760b7035" providerId="ADAL" clId="{A3FCE979-66FE-42E7-8839-6915B551CB41}" dt="2026-01-05T21:13:34.767" v="38" actId="26606"/>
          <ac:picMkLst>
            <pc:docMk/>
            <pc:sldMk cId="0" sldId="274"/>
            <ac:picMk id="179" creationId="{00000000-0000-0000-0000-000000000000}"/>
          </ac:picMkLst>
        </pc:picChg>
      </pc:sldChg>
      <pc:sldChg chg="addSp modSp mod modClrScheme chgLayout">
        <pc:chgData name="Braegger, Nicolas" userId="632cb8e5-ec4c-44ad-aaa4-0b18760b7035" providerId="ADAL" clId="{A3FCE979-66FE-42E7-8839-6915B551CB41}" dt="2026-01-05T21:13:46.031" v="39" actId="26606"/>
        <pc:sldMkLst>
          <pc:docMk/>
          <pc:sldMk cId="0" sldId="275"/>
        </pc:sldMkLst>
        <pc:spChg chg="mod">
          <ac:chgData name="Braegger, Nicolas" userId="632cb8e5-ec4c-44ad-aaa4-0b18760b7035" providerId="ADAL" clId="{A3FCE979-66FE-42E7-8839-6915B551CB41}" dt="2026-01-05T21:13:46.031" v="39" actId="26606"/>
          <ac:spMkLst>
            <pc:docMk/>
            <pc:sldMk cId="0" sldId="275"/>
            <ac:spMk id="184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3:46.031" v="39" actId="26606"/>
          <ac:spMkLst>
            <pc:docMk/>
            <pc:sldMk cId="0" sldId="275"/>
            <ac:spMk id="185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13:46.031" v="39" actId="26606"/>
          <ac:spMkLst>
            <pc:docMk/>
            <pc:sldMk cId="0" sldId="275"/>
            <ac:spMk id="191" creationId="{22E9CBD5-CD07-BC6E-E576-130EA6A2517A}"/>
          </ac:spMkLst>
        </pc:spChg>
        <pc:picChg chg="mod">
          <ac:chgData name="Braegger, Nicolas" userId="632cb8e5-ec4c-44ad-aaa4-0b18760b7035" providerId="ADAL" clId="{A3FCE979-66FE-42E7-8839-6915B551CB41}" dt="2026-01-05T21:13:46.031" v="39" actId="26606"/>
          <ac:picMkLst>
            <pc:docMk/>
            <pc:sldMk cId="0" sldId="275"/>
            <ac:picMk id="186" creationId="{00000000-0000-0000-0000-000000000000}"/>
          </ac:picMkLst>
        </pc:picChg>
      </pc:sldChg>
      <pc:sldChg chg="addSp delSp modSp mod modClrScheme chgLayout">
        <pc:chgData name="Braegger, Nicolas" userId="632cb8e5-ec4c-44ad-aaa4-0b18760b7035" providerId="ADAL" clId="{A3FCE979-66FE-42E7-8839-6915B551CB41}" dt="2026-01-05T21:14:33.216" v="42" actId="26606"/>
        <pc:sldMkLst>
          <pc:docMk/>
          <pc:sldMk cId="0" sldId="276"/>
        </pc:sldMkLst>
        <pc:spChg chg="mod">
          <ac:chgData name="Braegger, Nicolas" userId="632cb8e5-ec4c-44ad-aaa4-0b18760b7035" providerId="ADAL" clId="{A3FCE979-66FE-42E7-8839-6915B551CB41}" dt="2026-01-05T21:14:33.216" v="42" actId="26606"/>
          <ac:spMkLst>
            <pc:docMk/>
            <pc:sldMk cId="0" sldId="276"/>
            <ac:spMk id="191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4:33.216" v="42" actId="26606"/>
          <ac:spMkLst>
            <pc:docMk/>
            <pc:sldMk cId="0" sldId="276"/>
            <ac:spMk id="192" creationId="{00000000-0000-0000-0000-000000000000}"/>
          </ac:spMkLst>
        </pc:spChg>
        <pc:spChg chg="add del mod">
          <ac:chgData name="Braegger, Nicolas" userId="632cb8e5-ec4c-44ad-aaa4-0b18760b7035" providerId="ADAL" clId="{A3FCE979-66FE-42E7-8839-6915B551CB41}" dt="2026-01-05T21:14:33.216" v="41" actId="26606"/>
          <ac:spMkLst>
            <pc:docMk/>
            <pc:sldMk cId="0" sldId="276"/>
            <ac:spMk id="198" creationId="{9036A965-BF49-2284-3DCE-4DE353284C15}"/>
          </ac:spMkLst>
        </pc:spChg>
        <pc:spChg chg="add mod">
          <ac:chgData name="Braegger, Nicolas" userId="632cb8e5-ec4c-44ad-aaa4-0b18760b7035" providerId="ADAL" clId="{A3FCE979-66FE-42E7-8839-6915B551CB41}" dt="2026-01-05T21:14:33.216" v="42" actId="26606"/>
          <ac:spMkLst>
            <pc:docMk/>
            <pc:sldMk cId="0" sldId="276"/>
            <ac:spMk id="200" creationId="{01476834-F58E-8A6A-E594-4CC77D37DFC1}"/>
          </ac:spMkLst>
        </pc:spChg>
        <pc:picChg chg="mod">
          <ac:chgData name="Braegger, Nicolas" userId="632cb8e5-ec4c-44ad-aaa4-0b18760b7035" providerId="ADAL" clId="{A3FCE979-66FE-42E7-8839-6915B551CB41}" dt="2026-01-05T21:14:33.216" v="42" actId="26606"/>
          <ac:picMkLst>
            <pc:docMk/>
            <pc:sldMk cId="0" sldId="276"/>
            <ac:picMk id="193" creationId="{00000000-0000-0000-0000-000000000000}"/>
          </ac:picMkLst>
        </pc:picChg>
      </pc:sldChg>
      <pc:sldChg chg="del">
        <pc:chgData name="Braegger, Nicolas" userId="632cb8e5-ec4c-44ad-aaa4-0b18760b7035" providerId="ADAL" clId="{A3FCE979-66FE-42E7-8839-6915B551CB41}" dt="2026-01-05T22:17:47.830" v="347" actId="47"/>
        <pc:sldMkLst>
          <pc:docMk/>
          <pc:sldMk cId="0" sldId="277"/>
        </pc:sldMkLst>
      </pc:sldChg>
      <pc:sldChg chg="del">
        <pc:chgData name="Braegger, Nicolas" userId="632cb8e5-ec4c-44ad-aaa4-0b18760b7035" providerId="ADAL" clId="{A3FCE979-66FE-42E7-8839-6915B551CB41}" dt="2026-01-05T21:18:42.534" v="48" actId="47"/>
        <pc:sldMkLst>
          <pc:docMk/>
          <pc:sldMk cId="1794559261" sldId="278"/>
        </pc:sldMkLst>
      </pc:sldChg>
      <pc:sldChg chg="modSp del mod">
        <pc:chgData name="Braegger, Nicolas" userId="632cb8e5-ec4c-44ad-aaa4-0b18760b7035" providerId="ADAL" clId="{A3FCE979-66FE-42E7-8839-6915B551CB41}" dt="2026-01-05T21:47:27.649" v="221" actId="47"/>
        <pc:sldMkLst>
          <pc:docMk/>
          <pc:sldMk cId="0" sldId="280"/>
        </pc:sldMkLst>
        <pc:spChg chg="mod">
          <ac:chgData name="Braegger, Nicolas" userId="632cb8e5-ec4c-44ad-aaa4-0b18760b7035" providerId="ADAL" clId="{A3FCE979-66FE-42E7-8839-6915B551CB41}" dt="2026-01-05T21:17:23.014" v="46" actId="1076"/>
          <ac:spMkLst>
            <pc:docMk/>
            <pc:sldMk cId="0" sldId="280"/>
            <ac:spMk id="203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7:28.302" v="47" actId="1076"/>
          <ac:spMkLst>
            <pc:docMk/>
            <pc:sldMk cId="0" sldId="280"/>
            <ac:spMk id="204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17:01.914" v="43" actId="1076"/>
          <ac:spMkLst>
            <pc:docMk/>
            <pc:sldMk cId="0" sldId="280"/>
            <ac:spMk id="205" creationId="{00000000-0000-0000-0000-000000000000}"/>
          </ac:spMkLst>
        </pc:spChg>
      </pc:sldChg>
      <pc:sldChg chg="del">
        <pc:chgData name="Braegger, Nicolas" userId="632cb8e5-ec4c-44ad-aaa4-0b18760b7035" providerId="ADAL" clId="{A3FCE979-66FE-42E7-8839-6915B551CB41}" dt="2026-01-05T21:48:30.107" v="256" actId="2696"/>
        <pc:sldMkLst>
          <pc:docMk/>
          <pc:sldMk cId="0" sldId="281"/>
        </pc:sldMkLst>
      </pc:sldChg>
      <pc:sldChg chg="addSp modSp mod modClrScheme chgLayout">
        <pc:chgData name="Braegger, Nicolas" userId="632cb8e5-ec4c-44ad-aaa4-0b18760b7035" providerId="ADAL" clId="{A3FCE979-66FE-42E7-8839-6915B551CB41}" dt="2026-01-05T21:49:55.568" v="257" actId="26606"/>
        <pc:sldMkLst>
          <pc:docMk/>
          <pc:sldMk cId="0" sldId="282"/>
        </pc:sldMkLst>
        <pc:spChg chg="mod">
          <ac:chgData name="Braegger, Nicolas" userId="632cb8e5-ec4c-44ad-aaa4-0b18760b7035" providerId="ADAL" clId="{A3FCE979-66FE-42E7-8839-6915B551CB41}" dt="2026-01-05T21:49:55.568" v="257" actId="26606"/>
          <ac:spMkLst>
            <pc:docMk/>
            <pc:sldMk cId="0" sldId="282"/>
            <ac:spMk id="215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49:55.568" v="257" actId="26606"/>
          <ac:spMkLst>
            <pc:docMk/>
            <pc:sldMk cId="0" sldId="282"/>
            <ac:spMk id="216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49:55.568" v="257" actId="26606"/>
          <ac:spMkLst>
            <pc:docMk/>
            <pc:sldMk cId="0" sldId="282"/>
            <ac:spMk id="221" creationId="{15530061-6133-AB1F-05DF-56469BF2B648}"/>
          </ac:spMkLst>
        </pc:spChg>
      </pc:sldChg>
      <pc:sldChg chg="addSp modSp mod modClrScheme chgLayout">
        <pc:chgData name="Braegger, Nicolas" userId="632cb8e5-ec4c-44ad-aaa4-0b18760b7035" providerId="ADAL" clId="{A3FCE979-66FE-42E7-8839-6915B551CB41}" dt="2026-01-05T21:50:01.320" v="258" actId="26606"/>
        <pc:sldMkLst>
          <pc:docMk/>
          <pc:sldMk cId="0" sldId="283"/>
        </pc:sldMkLst>
        <pc:spChg chg="mod">
          <ac:chgData name="Braegger, Nicolas" userId="632cb8e5-ec4c-44ad-aaa4-0b18760b7035" providerId="ADAL" clId="{A3FCE979-66FE-42E7-8839-6915B551CB41}" dt="2026-01-05T21:50:01.320" v="258" actId="26606"/>
          <ac:spMkLst>
            <pc:docMk/>
            <pc:sldMk cId="0" sldId="283"/>
            <ac:spMk id="221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50:01.320" v="258" actId="26606"/>
          <ac:spMkLst>
            <pc:docMk/>
            <pc:sldMk cId="0" sldId="283"/>
            <ac:spMk id="222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50:01.320" v="258" actId="26606"/>
          <ac:spMkLst>
            <pc:docMk/>
            <pc:sldMk cId="0" sldId="283"/>
            <ac:spMk id="227" creationId="{BF202787-63A9-156A-D0E6-38E07CE9876C}"/>
          </ac:spMkLst>
        </pc:spChg>
      </pc:sldChg>
      <pc:sldChg chg="del">
        <pc:chgData name="Braegger, Nicolas" userId="632cb8e5-ec4c-44ad-aaa4-0b18760b7035" providerId="ADAL" clId="{A3FCE979-66FE-42E7-8839-6915B551CB41}" dt="2026-01-05T22:11:12.859" v="279" actId="2696"/>
        <pc:sldMkLst>
          <pc:docMk/>
          <pc:sldMk cId="0" sldId="284"/>
        </pc:sldMkLst>
      </pc:sldChg>
      <pc:sldChg chg="del">
        <pc:chgData name="Braegger, Nicolas" userId="632cb8e5-ec4c-44ad-aaa4-0b18760b7035" providerId="ADAL" clId="{A3FCE979-66FE-42E7-8839-6915B551CB41}" dt="2026-01-05T22:13:05.333" v="343" actId="2696"/>
        <pc:sldMkLst>
          <pc:docMk/>
          <pc:sldMk cId="0" sldId="285"/>
        </pc:sldMkLst>
      </pc:sldChg>
      <pc:sldChg chg="addSp modSp mod modClrScheme chgLayout">
        <pc:chgData name="Braegger, Nicolas" userId="632cb8e5-ec4c-44ad-aaa4-0b18760b7035" providerId="ADAL" clId="{A3FCE979-66FE-42E7-8839-6915B551CB41}" dt="2026-01-05T21:40:28.947" v="51" actId="26606"/>
        <pc:sldMkLst>
          <pc:docMk/>
          <pc:sldMk cId="0" sldId="286"/>
        </pc:sldMkLst>
        <pc:spChg chg="mod">
          <ac:chgData name="Braegger, Nicolas" userId="632cb8e5-ec4c-44ad-aaa4-0b18760b7035" providerId="ADAL" clId="{A3FCE979-66FE-42E7-8839-6915B551CB41}" dt="2026-01-05T21:40:28.947" v="51" actId="26606"/>
          <ac:spMkLst>
            <pc:docMk/>
            <pc:sldMk cId="0" sldId="286"/>
            <ac:spMk id="244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1:40:28.947" v="51" actId="26606"/>
          <ac:spMkLst>
            <pc:docMk/>
            <pc:sldMk cId="0" sldId="286"/>
            <ac:spMk id="245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40:28.947" v="51" actId="26606"/>
          <ac:spMkLst>
            <pc:docMk/>
            <pc:sldMk cId="0" sldId="286"/>
            <ac:spMk id="250" creationId="{91534828-E17D-F73C-A825-606003A176F8}"/>
          </ac:spMkLst>
        </pc:spChg>
      </pc:sldChg>
      <pc:sldChg chg="addSp delSp modSp del mod chgLayout">
        <pc:chgData name="Braegger, Nicolas" userId="632cb8e5-ec4c-44ad-aaa4-0b18760b7035" providerId="ADAL" clId="{A3FCE979-66FE-42E7-8839-6915B551CB41}" dt="2026-01-05T21:51:59.884" v="264" actId="47"/>
        <pc:sldMkLst>
          <pc:docMk/>
          <pc:sldMk cId="0" sldId="287"/>
        </pc:sldMkLst>
        <pc:spChg chg="mod">
          <ac:chgData name="Braegger, Nicolas" userId="632cb8e5-ec4c-44ad-aaa4-0b18760b7035" providerId="ADAL" clId="{A3FCE979-66FE-42E7-8839-6915B551CB41}" dt="2026-01-05T21:51:38.721" v="259" actId="26606"/>
          <ac:spMkLst>
            <pc:docMk/>
            <pc:sldMk cId="0" sldId="287"/>
            <ac:spMk id="250" creationId="{00000000-0000-0000-0000-000000000000}"/>
          </ac:spMkLst>
        </pc:spChg>
        <pc:spChg chg="add del mod">
          <ac:chgData name="Braegger, Nicolas" userId="632cb8e5-ec4c-44ad-aaa4-0b18760b7035" providerId="ADAL" clId="{A3FCE979-66FE-42E7-8839-6915B551CB41}" dt="2026-01-05T21:51:40.750" v="260" actId="478"/>
          <ac:spMkLst>
            <pc:docMk/>
            <pc:sldMk cId="0" sldId="287"/>
            <ac:spMk id="255" creationId="{0ED45BE7-F41B-5965-DBE7-EAADA7765D04}"/>
          </ac:spMkLst>
        </pc:spChg>
        <pc:spChg chg="add del mod">
          <ac:chgData name="Braegger, Nicolas" userId="632cb8e5-ec4c-44ad-aaa4-0b18760b7035" providerId="ADAL" clId="{A3FCE979-66FE-42E7-8839-6915B551CB41}" dt="2026-01-05T21:51:41.914" v="261" actId="478"/>
          <ac:spMkLst>
            <pc:docMk/>
            <pc:sldMk cId="0" sldId="287"/>
            <ac:spMk id="257" creationId="{215004D1-02BD-8A5B-862B-FBD0A651035A}"/>
          </ac:spMkLst>
        </pc:spChg>
        <pc:spChg chg="add mod">
          <ac:chgData name="Braegger, Nicolas" userId="632cb8e5-ec4c-44ad-aaa4-0b18760b7035" providerId="ADAL" clId="{A3FCE979-66FE-42E7-8839-6915B551CB41}" dt="2026-01-05T21:51:38.721" v="259" actId="26606"/>
          <ac:spMkLst>
            <pc:docMk/>
            <pc:sldMk cId="0" sldId="287"/>
            <ac:spMk id="259" creationId="{0E389372-8D2B-16B6-A49F-4CE9DA2AC87E}"/>
          </ac:spMkLst>
        </pc:spChg>
      </pc:sldChg>
      <pc:sldChg chg="addSp modSp mod ord modClrScheme chgLayout">
        <pc:chgData name="Braegger, Nicolas" userId="632cb8e5-ec4c-44ad-aaa4-0b18760b7035" providerId="ADAL" clId="{A3FCE979-66FE-42E7-8839-6915B551CB41}" dt="2026-01-05T22:21:52.874" v="372" actId="403"/>
        <pc:sldMkLst>
          <pc:docMk/>
          <pc:sldMk cId="0" sldId="288"/>
        </pc:sldMkLst>
        <pc:spChg chg="mod">
          <ac:chgData name="Braegger, Nicolas" userId="632cb8e5-ec4c-44ad-aaa4-0b18760b7035" providerId="ADAL" clId="{A3FCE979-66FE-42E7-8839-6915B551CB41}" dt="2026-01-05T21:39:57.563" v="49" actId="26606"/>
          <ac:spMkLst>
            <pc:docMk/>
            <pc:sldMk cId="0" sldId="288"/>
            <ac:spMk id="255" creationId="{00000000-0000-0000-0000-000000000000}"/>
          </ac:spMkLst>
        </pc:spChg>
        <pc:spChg chg="mod">
          <ac:chgData name="Braegger, Nicolas" userId="632cb8e5-ec4c-44ad-aaa4-0b18760b7035" providerId="ADAL" clId="{A3FCE979-66FE-42E7-8839-6915B551CB41}" dt="2026-01-05T22:21:52.874" v="372" actId="403"/>
          <ac:spMkLst>
            <pc:docMk/>
            <pc:sldMk cId="0" sldId="288"/>
            <ac:spMk id="256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39:57.563" v="49" actId="26606"/>
          <ac:spMkLst>
            <pc:docMk/>
            <pc:sldMk cId="0" sldId="288"/>
            <ac:spMk id="261" creationId="{F15E5850-9E38-B3D0-03C5-1986187BB68A}"/>
          </ac:spMkLst>
        </pc:spChg>
      </pc:sldChg>
      <pc:sldChg chg="addSp modSp del mod ord modClrScheme chgLayout modNotes">
        <pc:chgData name="Braegger, Nicolas" userId="632cb8e5-ec4c-44ad-aaa4-0b18760b7035" providerId="ADAL" clId="{A3FCE979-66FE-42E7-8839-6915B551CB41}" dt="2026-01-05T22:10:18.518" v="266" actId="47"/>
        <pc:sldMkLst>
          <pc:docMk/>
          <pc:sldMk cId="0" sldId="289"/>
        </pc:sldMkLst>
        <pc:spChg chg="mod">
          <ac:chgData name="Braegger, Nicolas" userId="632cb8e5-ec4c-44ad-aaa4-0b18760b7035" providerId="ADAL" clId="{A3FCE979-66FE-42E7-8839-6915B551CB41}" dt="2026-01-05T21:52:13.108" v="265" actId="26606"/>
          <ac:spMkLst>
            <pc:docMk/>
            <pc:sldMk cId="0" sldId="289"/>
            <ac:spMk id="261" creationId="{00000000-0000-0000-0000-000000000000}"/>
          </ac:spMkLst>
        </pc:spChg>
        <pc:spChg chg="add mod">
          <ac:chgData name="Braegger, Nicolas" userId="632cb8e5-ec4c-44ad-aaa4-0b18760b7035" providerId="ADAL" clId="{A3FCE979-66FE-42E7-8839-6915B551CB41}" dt="2026-01-05T21:52:13.108" v="265" actId="26606"/>
          <ac:spMkLst>
            <pc:docMk/>
            <pc:sldMk cId="0" sldId="289"/>
            <ac:spMk id="267" creationId="{B4753D2C-1B23-2614-3030-2450F104289F}"/>
          </ac:spMkLst>
        </pc:spChg>
        <pc:picChg chg="mod">
          <ac:chgData name="Braegger, Nicolas" userId="632cb8e5-ec4c-44ad-aaa4-0b18760b7035" providerId="ADAL" clId="{A3FCE979-66FE-42E7-8839-6915B551CB41}" dt="2026-01-05T21:52:13.108" v="265" actId="26606"/>
          <ac:picMkLst>
            <pc:docMk/>
            <pc:sldMk cId="0" sldId="289"/>
            <ac:picMk id="262" creationId="{00000000-0000-0000-0000-000000000000}"/>
          </ac:picMkLst>
        </pc:picChg>
      </pc:sldChg>
      <pc:sldChg chg="del">
        <pc:chgData name="Braegger, Nicolas" userId="632cb8e5-ec4c-44ad-aaa4-0b18760b7035" providerId="ADAL" clId="{A3FCE979-66FE-42E7-8839-6915B551CB41}" dt="2026-01-05T22:18:56.373" v="349" actId="47"/>
        <pc:sldMkLst>
          <pc:docMk/>
          <pc:sldMk cId="0" sldId="290"/>
        </pc:sldMkLst>
      </pc:sldChg>
      <pc:sldChg chg="modSp add mod ord">
        <pc:chgData name="Braegger, Nicolas" userId="632cb8e5-ec4c-44ad-aaa4-0b18760b7035" providerId="ADAL" clId="{A3FCE979-66FE-42E7-8839-6915B551CB41}" dt="2026-01-05T21:04:03.970" v="14" actId="20577"/>
        <pc:sldMkLst>
          <pc:docMk/>
          <pc:sldMk cId="2850377949" sldId="291"/>
        </pc:sldMkLst>
        <pc:spChg chg="mod">
          <ac:chgData name="Braegger, Nicolas" userId="632cb8e5-ec4c-44ad-aaa4-0b18760b7035" providerId="ADAL" clId="{A3FCE979-66FE-42E7-8839-6915B551CB41}" dt="2026-01-05T21:04:03.970" v="14" actId="20577"/>
          <ac:spMkLst>
            <pc:docMk/>
            <pc:sldMk cId="2850377949" sldId="291"/>
            <ac:spMk id="70" creationId="{DE14CC0B-B3B6-C974-6350-057582B9ACDC}"/>
          </ac:spMkLst>
        </pc:spChg>
      </pc:sldChg>
      <pc:sldChg chg="addSp delSp modSp add mod ord">
        <pc:chgData name="Braegger, Nicolas" userId="632cb8e5-ec4c-44ad-aaa4-0b18760b7035" providerId="ADAL" clId="{A3FCE979-66FE-42E7-8839-6915B551CB41}" dt="2026-01-05T22:23:47.913" v="408" actId="962"/>
        <pc:sldMkLst>
          <pc:docMk/>
          <pc:sldMk cId="2909152265" sldId="292"/>
        </pc:sldMkLst>
        <pc:spChg chg="mod">
          <ac:chgData name="Braegger, Nicolas" userId="632cb8e5-ec4c-44ad-aaa4-0b18760b7035" providerId="ADAL" clId="{A3FCE979-66FE-42E7-8839-6915B551CB41}" dt="2026-01-05T22:23:07.731" v="402" actId="20577"/>
          <ac:spMkLst>
            <pc:docMk/>
            <pc:sldMk cId="2909152265" sldId="292"/>
            <ac:spMk id="129" creationId="{185DB332-8A0B-E1A5-3E7C-F727228F29F2}"/>
          </ac:spMkLst>
        </pc:spChg>
        <pc:spChg chg="mod">
          <ac:chgData name="Braegger, Nicolas" userId="632cb8e5-ec4c-44ad-aaa4-0b18760b7035" providerId="ADAL" clId="{A3FCE979-66FE-42E7-8839-6915B551CB41}" dt="2026-01-05T21:42:19.683" v="64" actId="14100"/>
          <ac:spMkLst>
            <pc:docMk/>
            <pc:sldMk cId="2909152265" sldId="292"/>
            <ac:spMk id="130" creationId="{B13985E4-3687-29F4-89DC-92584D6B6DA6}"/>
          </ac:spMkLst>
        </pc:spChg>
        <pc:spChg chg="mod ord">
          <ac:chgData name="Braegger, Nicolas" userId="632cb8e5-ec4c-44ad-aaa4-0b18760b7035" providerId="ADAL" clId="{A3FCE979-66FE-42E7-8839-6915B551CB41}" dt="2026-01-05T22:23:47.234" v="407" actId="962"/>
          <ac:spMkLst>
            <pc:docMk/>
            <pc:sldMk cId="2909152265" sldId="292"/>
            <ac:spMk id="136" creationId="{0354A3E2-1BEB-102C-C65C-F7E58E392A1A}"/>
          </ac:spMkLst>
        </pc:spChg>
        <pc:picChg chg="add mod">
          <ac:chgData name="Braegger, Nicolas" userId="632cb8e5-ec4c-44ad-aaa4-0b18760b7035" providerId="ADAL" clId="{A3FCE979-66FE-42E7-8839-6915B551CB41}" dt="2026-01-05T22:23:47.913" v="408" actId="962"/>
          <ac:picMkLst>
            <pc:docMk/>
            <pc:sldMk cId="2909152265" sldId="292"/>
            <ac:picMk id="2" creationId="{D75453E1-D2B8-5993-0838-5C219B4B5BCA}"/>
          </ac:picMkLst>
        </pc:picChg>
        <pc:picChg chg="del">
          <ac:chgData name="Braegger, Nicolas" userId="632cb8e5-ec4c-44ad-aaa4-0b18760b7035" providerId="ADAL" clId="{A3FCE979-66FE-42E7-8839-6915B551CB41}" dt="2026-01-05T21:41:38.820" v="55" actId="478"/>
          <ac:picMkLst>
            <pc:docMk/>
            <pc:sldMk cId="2909152265" sldId="292"/>
            <ac:picMk id="131" creationId="{6357A54F-15F1-0245-746E-0855093EDA56}"/>
          </ac:picMkLst>
        </pc:picChg>
      </pc:sldChg>
      <pc:sldChg chg="modSp add mod ord">
        <pc:chgData name="Braegger, Nicolas" userId="632cb8e5-ec4c-44ad-aaa4-0b18760b7035" providerId="ADAL" clId="{A3FCE979-66FE-42E7-8839-6915B551CB41}" dt="2026-01-05T21:42:51.818" v="82" actId="20577"/>
        <pc:sldMkLst>
          <pc:docMk/>
          <pc:sldMk cId="2729264083" sldId="293"/>
        </pc:sldMkLst>
        <pc:spChg chg="mod">
          <ac:chgData name="Braegger, Nicolas" userId="632cb8e5-ec4c-44ad-aaa4-0b18760b7035" providerId="ADAL" clId="{A3FCE979-66FE-42E7-8839-6915B551CB41}" dt="2026-01-05T21:42:51.818" v="82" actId="20577"/>
          <ac:spMkLst>
            <pc:docMk/>
            <pc:sldMk cId="2729264083" sldId="293"/>
            <ac:spMk id="70" creationId="{0266D9D9-0651-90AD-85B9-32378A07662F}"/>
          </ac:spMkLst>
        </pc:spChg>
      </pc:sldChg>
      <pc:sldChg chg="addSp delSp modSp add mod ord">
        <pc:chgData name="Braegger, Nicolas" userId="632cb8e5-ec4c-44ad-aaa4-0b18760b7035" providerId="ADAL" clId="{A3FCE979-66FE-42E7-8839-6915B551CB41}" dt="2026-01-05T22:23:31.703" v="405" actId="13244"/>
        <pc:sldMkLst>
          <pc:docMk/>
          <pc:sldMk cId="3353756774" sldId="294"/>
        </pc:sldMkLst>
        <pc:spChg chg="mod">
          <ac:chgData name="Braegger, Nicolas" userId="632cb8e5-ec4c-44ad-aaa4-0b18760b7035" providerId="ADAL" clId="{A3FCE979-66FE-42E7-8839-6915B551CB41}" dt="2026-01-05T21:45:37.186" v="102" actId="20577"/>
          <ac:spMkLst>
            <pc:docMk/>
            <pc:sldMk cId="3353756774" sldId="294"/>
            <ac:spMk id="103" creationId="{4E0DE960-9F58-CD60-8A77-991047FDA2CC}"/>
          </ac:spMkLst>
        </pc:spChg>
        <pc:spChg chg="mod ord">
          <ac:chgData name="Braegger, Nicolas" userId="632cb8e5-ec4c-44ad-aaa4-0b18760b7035" providerId="ADAL" clId="{A3FCE979-66FE-42E7-8839-6915B551CB41}" dt="2026-01-05T22:23:31.703" v="405" actId="13244"/>
          <ac:spMkLst>
            <pc:docMk/>
            <pc:sldMk cId="3353756774" sldId="294"/>
            <ac:spMk id="110" creationId="{BF59BCC6-337B-EE5C-BBAD-43B9DB2C128C}"/>
          </ac:spMkLst>
        </pc:spChg>
        <pc:picChg chg="add mod">
          <ac:chgData name="Braegger, Nicolas" userId="632cb8e5-ec4c-44ad-aaa4-0b18760b7035" providerId="ADAL" clId="{A3FCE979-66FE-42E7-8839-6915B551CB41}" dt="2026-01-05T21:45:12.467" v="88"/>
          <ac:picMkLst>
            <pc:docMk/>
            <pc:sldMk cId="3353756774" sldId="294"/>
            <ac:picMk id="2" creationId="{55967B02-3972-2FE2-ED8F-8D90BDD240C0}"/>
          </ac:picMkLst>
        </pc:picChg>
        <pc:picChg chg="del">
          <ac:chgData name="Braegger, Nicolas" userId="632cb8e5-ec4c-44ad-aaa4-0b18760b7035" providerId="ADAL" clId="{A3FCE979-66FE-42E7-8839-6915B551CB41}" dt="2026-01-05T21:45:07.999" v="87" actId="478"/>
          <ac:picMkLst>
            <pc:docMk/>
            <pc:sldMk cId="3353756774" sldId="294"/>
            <ac:picMk id="105" creationId="{0F8BE081-9EBA-ABE7-2572-ABA0C51F7B8F}"/>
          </ac:picMkLst>
        </pc:picChg>
      </pc:sldChg>
      <pc:sldChg chg="modSp add mod ord">
        <pc:chgData name="Braegger, Nicolas" userId="632cb8e5-ec4c-44ad-aaa4-0b18760b7035" providerId="ADAL" clId="{A3FCE979-66FE-42E7-8839-6915B551CB41}" dt="2026-01-05T21:46:20.178" v="165" actId="20577"/>
        <pc:sldMkLst>
          <pc:docMk/>
          <pc:sldMk cId="2772764341" sldId="295"/>
        </pc:sldMkLst>
        <pc:spChg chg="mod">
          <ac:chgData name="Braegger, Nicolas" userId="632cb8e5-ec4c-44ad-aaa4-0b18760b7035" providerId="ADAL" clId="{A3FCE979-66FE-42E7-8839-6915B551CB41}" dt="2026-01-05T21:46:20.178" v="165" actId="20577"/>
          <ac:spMkLst>
            <pc:docMk/>
            <pc:sldMk cId="2772764341" sldId="295"/>
            <ac:spMk id="70" creationId="{6B583AF6-E9ED-A5D0-A8E2-7E49C2ED28B8}"/>
          </ac:spMkLst>
        </pc:spChg>
      </pc:sldChg>
      <pc:sldChg chg="delSp modSp add mod ord modClrScheme chgLayout">
        <pc:chgData name="Braegger, Nicolas" userId="632cb8e5-ec4c-44ad-aaa4-0b18760b7035" providerId="ADAL" clId="{A3FCE979-66FE-42E7-8839-6915B551CB41}" dt="2026-01-05T21:47:23.878" v="220" actId="20577"/>
        <pc:sldMkLst>
          <pc:docMk/>
          <pc:sldMk cId="3031091650" sldId="296"/>
        </pc:sldMkLst>
        <pc:spChg chg="mod">
          <ac:chgData name="Braegger, Nicolas" userId="632cb8e5-ec4c-44ad-aaa4-0b18760b7035" providerId="ADAL" clId="{A3FCE979-66FE-42E7-8839-6915B551CB41}" dt="2026-01-05T21:47:23.878" v="220" actId="20577"/>
          <ac:spMkLst>
            <pc:docMk/>
            <pc:sldMk cId="3031091650" sldId="296"/>
            <ac:spMk id="184" creationId="{C6251AE9-5CF1-9FD4-8FB1-F4DE1C74916B}"/>
          </ac:spMkLst>
        </pc:spChg>
        <pc:spChg chg="mod">
          <ac:chgData name="Braegger, Nicolas" userId="632cb8e5-ec4c-44ad-aaa4-0b18760b7035" providerId="ADAL" clId="{A3FCE979-66FE-42E7-8839-6915B551CB41}" dt="2026-01-05T21:47:04.505" v="173" actId="27636"/>
          <ac:spMkLst>
            <pc:docMk/>
            <pc:sldMk cId="3031091650" sldId="296"/>
            <ac:spMk id="185" creationId="{269EDD94-C771-0D68-085C-2AA98E08C7C5}"/>
          </ac:spMkLst>
        </pc:spChg>
        <pc:spChg chg="mod">
          <ac:chgData name="Braegger, Nicolas" userId="632cb8e5-ec4c-44ad-aaa4-0b18760b7035" providerId="ADAL" clId="{A3FCE979-66FE-42E7-8839-6915B551CB41}" dt="2026-01-05T21:46:53.625" v="170" actId="26606"/>
          <ac:spMkLst>
            <pc:docMk/>
            <pc:sldMk cId="3031091650" sldId="296"/>
            <ac:spMk id="191" creationId="{3770825F-3D8C-965E-7849-E0C670821396}"/>
          </ac:spMkLst>
        </pc:spChg>
        <pc:picChg chg="del">
          <ac:chgData name="Braegger, Nicolas" userId="632cb8e5-ec4c-44ad-aaa4-0b18760b7035" providerId="ADAL" clId="{A3FCE979-66FE-42E7-8839-6915B551CB41}" dt="2026-01-05T21:46:46.591" v="169" actId="478"/>
          <ac:picMkLst>
            <pc:docMk/>
            <pc:sldMk cId="3031091650" sldId="296"/>
            <ac:picMk id="186" creationId="{7FB834C8-8468-C5AF-F8F5-0869D8E6BD55}"/>
          </ac:picMkLst>
        </pc:picChg>
      </pc:sldChg>
      <pc:sldChg chg="modSp add mod ord">
        <pc:chgData name="Braegger, Nicolas" userId="632cb8e5-ec4c-44ad-aaa4-0b18760b7035" providerId="ADAL" clId="{A3FCE979-66FE-42E7-8839-6915B551CB41}" dt="2026-01-05T21:48:17.401" v="255" actId="20577"/>
        <pc:sldMkLst>
          <pc:docMk/>
          <pc:sldMk cId="1382479242" sldId="297"/>
        </pc:sldMkLst>
        <pc:spChg chg="mod">
          <ac:chgData name="Braegger, Nicolas" userId="632cb8e5-ec4c-44ad-aaa4-0b18760b7035" providerId="ADAL" clId="{A3FCE979-66FE-42E7-8839-6915B551CB41}" dt="2026-01-05T21:48:17.401" v="255" actId="20577"/>
          <ac:spMkLst>
            <pc:docMk/>
            <pc:sldMk cId="1382479242" sldId="297"/>
            <ac:spMk id="70" creationId="{17A6CA4A-6FA6-F8C3-AE32-BC5703486CBF}"/>
          </ac:spMkLst>
        </pc:spChg>
      </pc:sldChg>
      <pc:sldChg chg="addSp modSp add mod modClrScheme chgLayout">
        <pc:chgData name="Braegger, Nicolas" userId="632cb8e5-ec4c-44ad-aaa4-0b18760b7035" providerId="ADAL" clId="{A3FCE979-66FE-42E7-8839-6915B551CB41}" dt="2026-01-05T22:12:20.627" v="342" actId="313"/>
        <pc:sldMkLst>
          <pc:docMk/>
          <pc:sldMk cId="3156981289" sldId="298"/>
        </pc:sldMkLst>
        <pc:spChg chg="mod">
          <ac:chgData name="Braegger, Nicolas" userId="632cb8e5-ec4c-44ad-aaa4-0b18760b7035" providerId="ADAL" clId="{A3FCE979-66FE-42E7-8839-6915B551CB41}" dt="2026-01-05T22:12:20.627" v="342" actId="313"/>
          <ac:spMkLst>
            <pc:docMk/>
            <pc:sldMk cId="3156981289" sldId="298"/>
            <ac:spMk id="221" creationId="{01E520B1-06AD-C0FA-89AE-4BA0E645F6A2}"/>
          </ac:spMkLst>
        </pc:spChg>
        <pc:spChg chg="mod">
          <ac:chgData name="Braegger, Nicolas" userId="632cb8e5-ec4c-44ad-aaa4-0b18760b7035" providerId="ADAL" clId="{A3FCE979-66FE-42E7-8839-6915B551CB41}" dt="2026-01-05T22:11:04.211" v="278" actId="26606"/>
          <ac:spMkLst>
            <pc:docMk/>
            <pc:sldMk cId="3156981289" sldId="298"/>
            <ac:spMk id="222" creationId="{4D7CE247-1076-0102-071F-01051B34C5BE}"/>
          </ac:spMkLst>
        </pc:spChg>
        <pc:spChg chg="mod ord">
          <ac:chgData name="Braegger, Nicolas" userId="632cb8e5-ec4c-44ad-aaa4-0b18760b7035" providerId="ADAL" clId="{A3FCE979-66FE-42E7-8839-6915B551CB41}" dt="2026-01-05T22:11:04.211" v="278" actId="26606"/>
          <ac:spMkLst>
            <pc:docMk/>
            <pc:sldMk cId="3156981289" sldId="298"/>
            <ac:spMk id="227" creationId="{684A9CF2-4380-7F95-E494-041A50088A42}"/>
          </ac:spMkLst>
        </pc:spChg>
        <pc:picChg chg="add mod ord">
          <ac:chgData name="Braegger, Nicolas" userId="632cb8e5-ec4c-44ad-aaa4-0b18760b7035" providerId="ADAL" clId="{A3FCE979-66FE-42E7-8839-6915B551CB41}" dt="2026-01-05T22:11:04.211" v="278" actId="26606"/>
          <ac:picMkLst>
            <pc:docMk/>
            <pc:sldMk cId="3156981289" sldId="298"/>
            <ac:picMk id="2" creationId="{FB545486-0513-E819-D746-658FA9AA069C}"/>
          </ac:picMkLst>
        </pc:picChg>
      </pc:sldChg>
      <pc:sldChg chg="addSp delSp modSp add mod">
        <pc:chgData name="Braegger, Nicolas" userId="632cb8e5-ec4c-44ad-aaa4-0b18760b7035" providerId="ADAL" clId="{A3FCE979-66FE-42E7-8839-6915B551CB41}" dt="2026-01-05T22:24:15.965" v="411" actId="962"/>
        <pc:sldMkLst>
          <pc:docMk/>
          <pc:sldMk cId="186256468" sldId="299"/>
        </pc:sldMkLst>
        <pc:spChg chg="mod">
          <ac:chgData name="Braegger, Nicolas" userId="632cb8e5-ec4c-44ad-aaa4-0b18760b7035" providerId="ADAL" clId="{A3FCE979-66FE-42E7-8839-6915B551CB41}" dt="2026-01-05T22:11:59.337" v="314" actId="20577"/>
          <ac:spMkLst>
            <pc:docMk/>
            <pc:sldMk cId="186256468" sldId="299"/>
            <ac:spMk id="221" creationId="{BBEB8C06-0098-EA49-1DFA-A78143F7FE6A}"/>
          </ac:spMkLst>
        </pc:spChg>
        <pc:spChg chg="mod ord">
          <ac:chgData name="Braegger, Nicolas" userId="632cb8e5-ec4c-44ad-aaa4-0b18760b7035" providerId="ADAL" clId="{A3FCE979-66FE-42E7-8839-6915B551CB41}" dt="2026-01-05T22:24:15.965" v="411" actId="962"/>
          <ac:spMkLst>
            <pc:docMk/>
            <pc:sldMk cId="186256468" sldId="299"/>
            <ac:spMk id="227" creationId="{1A0C7B48-FB43-8DF1-F57C-60579752CCE5}"/>
          </ac:spMkLst>
        </pc:spChg>
        <pc:picChg chg="del">
          <ac:chgData name="Braegger, Nicolas" userId="632cb8e5-ec4c-44ad-aaa4-0b18760b7035" providerId="ADAL" clId="{A3FCE979-66FE-42E7-8839-6915B551CB41}" dt="2026-01-05T22:11:26.177" v="281" actId="478"/>
          <ac:picMkLst>
            <pc:docMk/>
            <pc:sldMk cId="186256468" sldId="299"/>
            <ac:picMk id="2" creationId="{E2D199B7-3CAC-AABF-11F8-AC2E14B6EA74}"/>
          </ac:picMkLst>
        </pc:picChg>
        <pc:picChg chg="add mod ord">
          <ac:chgData name="Braegger, Nicolas" userId="632cb8e5-ec4c-44ad-aaa4-0b18760b7035" providerId="ADAL" clId="{A3FCE979-66FE-42E7-8839-6915B551CB41}" dt="2026-01-05T22:24:13.883" v="410" actId="13244"/>
          <ac:picMkLst>
            <pc:docMk/>
            <pc:sldMk cId="186256468" sldId="299"/>
            <ac:picMk id="3" creationId="{11F27F1A-C767-9AC0-386F-472647EF9E33}"/>
          </ac:picMkLst>
        </pc:picChg>
      </pc:sldChg>
      <pc:sldChg chg="add del ord">
        <pc:chgData name="Braegger, Nicolas" userId="632cb8e5-ec4c-44ad-aaa4-0b18760b7035" providerId="ADAL" clId="{A3FCE979-66FE-42E7-8839-6915B551CB41}" dt="2026-01-05T22:18:54.725" v="348" actId="47"/>
        <pc:sldMkLst>
          <pc:docMk/>
          <pc:sldMk cId="939091667" sldId="300"/>
        </pc:sldMkLst>
      </pc:sldChg>
      <pc:sldChg chg="add">
        <pc:chgData name="Braegger, Nicolas" userId="632cb8e5-ec4c-44ad-aaa4-0b18760b7035" providerId="ADAL" clId="{A3FCE979-66FE-42E7-8839-6915B551CB41}" dt="2026-01-05T22:19:07.886" v="350"/>
        <pc:sldMkLst>
          <pc:docMk/>
          <pc:sldMk cId="1300095937" sldId="326"/>
        </pc:sldMkLst>
      </pc:sldChg>
      <pc:sldMasterChg chg="delSldLayout">
        <pc:chgData name="Braegger, Nicolas" userId="632cb8e5-ec4c-44ad-aaa4-0b18760b7035" providerId="ADAL" clId="{A3FCE979-66FE-42E7-8839-6915B551CB41}" dt="2026-01-05T22:18:56.373" v="349" actId="47"/>
        <pc:sldMasterMkLst>
          <pc:docMk/>
          <pc:sldMasterMk cId="1667809584" sldId="2147483837"/>
        </pc:sldMasterMkLst>
        <pc:sldLayoutChg chg="del">
          <pc:chgData name="Braegger, Nicolas" userId="632cb8e5-ec4c-44ad-aaa4-0b18760b7035" providerId="ADAL" clId="{A3FCE979-66FE-42E7-8839-6915B551CB41}" dt="2026-01-05T22:18:56.373" v="349" actId="47"/>
          <pc:sldLayoutMkLst>
            <pc:docMk/>
            <pc:sldMasterMk cId="1667809584" sldId="2147483837"/>
            <pc:sldLayoutMk cId="3666850223" sldId="2147483872"/>
          </pc:sldLayoutMkLst>
        </pc:sldLayoutChg>
        <pc:sldLayoutChg chg="del">
          <pc:chgData name="Braegger, Nicolas" userId="632cb8e5-ec4c-44ad-aaa4-0b18760b7035" providerId="ADAL" clId="{A3FCE979-66FE-42E7-8839-6915B551CB41}" dt="2026-01-05T22:13:05.333" v="343" actId="2696"/>
          <pc:sldLayoutMkLst>
            <pc:docMk/>
            <pc:sldMasterMk cId="1667809584" sldId="2147483837"/>
            <pc:sldLayoutMk cId="3307522013" sldId="214748387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24C32-942F-41AA-8C2C-625E8B44DF6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A905D0-CEC2-46C3-A010-3921C51AC35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Communication</a:t>
          </a:r>
          <a:endParaRPr lang="en-US"/>
        </a:p>
      </dgm:t>
    </dgm:pt>
    <dgm:pt modelId="{2623D98B-C99E-4E91-A0E0-BDA33BDE61D8}" type="parTrans" cxnId="{9EA392BB-3D5D-4328-ADC8-C4C4AC33BD57}">
      <dgm:prSet/>
      <dgm:spPr/>
      <dgm:t>
        <a:bodyPr/>
        <a:lstStyle/>
        <a:p>
          <a:endParaRPr lang="en-US"/>
        </a:p>
      </dgm:t>
    </dgm:pt>
    <dgm:pt modelId="{078DAAF0-B9E0-45BE-AA3A-F5E776E9E9E9}" type="sibTrans" cxnId="{9EA392BB-3D5D-4328-ADC8-C4C4AC33BD57}">
      <dgm:prSet/>
      <dgm:spPr/>
      <dgm:t>
        <a:bodyPr/>
        <a:lstStyle/>
        <a:p>
          <a:endParaRPr lang="en-US"/>
        </a:p>
      </dgm:t>
    </dgm:pt>
    <dgm:pt modelId="{05B79C1A-01DD-49CE-8B9C-9F7CC97699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Inbox</a:t>
          </a:r>
        </a:p>
      </dgm:t>
    </dgm:pt>
    <dgm:pt modelId="{750E7ECD-361F-4BF4-9694-F8B264A82813}" type="parTrans" cxnId="{6C5BD218-42DE-4E64-A03D-F33FDC19EA52}">
      <dgm:prSet/>
      <dgm:spPr/>
      <dgm:t>
        <a:bodyPr/>
        <a:lstStyle/>
        <a:p>
          <a:endParaRPr lang="en-US"/>
        </a:p>
      </dgm:t>
    </dgm:pt>
    <dgm:pt modelId="{957636AB-5563-4341-8867-9EE608FB9C1A}" type="sibTrans" cxnId="{6C5BD218-42DE-4E64-A03D-F33FDC19EA52}">
      <dgm:prSet/>
      <dgm:spPr/>
      <dgm:t>
        <a:bodyPr/>
        <a:lstStyle/>
        <a:p>
          <a:endParaRPr lang="en-US"/>
        </a:p>
      </dgm:t>
    </dgm:pt>
    <dgm:pt modelId="{965163FB-EBD0-4795-9850-9AA6216B96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Announcements</a:t>
          </a:r>
          <a:endParaRPr lang="en-US" dirty="0"/>
        </a:p>
      </dgm:t>
    </dgm:pt>
    <dgm:pt modelId="{DF79B386-76FB-4A03-A6A1-38CA156CD19B}" type="parTrans" cxnId="{3E88EE91-96F4-41D0-8C90-1D33FE06DA7C}">
      <dgm:prSet/>
      <dgm:spPr/>
      <dgm:t>
        <a:bodyPr/>
        <a:lstStyle/>
        <a:p>
          <a:endParaRPr lang="en-US"/>
        </a:p>
      </dgm:t>
    </dgm:pt>
    <dgm:pt modelId="{064BE8CD-8DF8-46EA-8907-16CA3B02D0B0}" type="sibTrans" cxnId="{3E88EE91-96F4-41D0-8C90-1D33FE06DA7C}">
      <dgm:prSet/>
      <dgm:spPr/>
      <dgm:t>
        <a:bodyPr/>
        <a:lstStyle/>
        <a:p>
          <a:endParaRPr lang="en-US"/>
        </a:p>
      </dgm:t>
    </dgm:pt>
    <dgm:pt modelId="{AA010A41-2788-4093-BB30-5F851E867A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Notification</a:t>
          </a:r>
          <a:endParaRPr lang="en-US" dirty="0"/>
        </a:p>
      </dgm:t>
    </dgm:pt>
    <dgm:pt modelId="{3C356AE6-1C00-404C-9BD6-0B0BCDF47A7A}" type="parTrans" cxnId="{E9D49033-2A86-4CB0-9388-6E621ECF27ED}">
      <dgm:prSet/>
      <dgm:spPr/>
      <dgm:t>
        <a:bodyPr/>
        <a:lstStyle/>
        <a:p>
          <a:endParaRPr lang="en-US"/>
        </a:p>
      </dgm:t>
    </dgm:pt>
    <dgm:pt modelId="{93181A76-8EE0-4B21-92E2-D4005237948A}" type="sibTrans" cxnId="{E9D49033-2A86-4CB0-9388-6E621ECF27ED}">
      <dgm:prSet/>
      <dgm:spPr/>
      <dgm:t>
        <a:bodyPr/>
        <a:lstStyle/>
        <a:p>
          <a:endParaRPr lang="en-US"/>
        </a:p>
      </dgm:t>
    </dgm:pt>
    <dgm:pt modelId="{2CE7F206-55C7-49E0-9C72-743BA472B1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Organization</a:t>
          </a:r>
          <a:endParaRPr lang="en-US"/>
        </a:p>
      </dgm:t>
    </dgm:pt>
    <dgm:pt modelId="{1867671F-CF1E-4663-8A48-15ABE2259DA5}" type="parTrans" cxnId="{F27015F0-D5EE-4D1F-A889-439D8366E8AF}">
      <dgm:prSet/>
      <dgm:spPr/>
      <dgm:t>
        <a:bodyPr/>
        <a:lstStyle/>
        <a:p>
          <a:endParaRPr lang="en-US"/>
        </a:p>
      </dgm:t>
    </dgm:pt>
    <dgm:pt modelId="{CDDB4742-C16F-4523-A1AD-30F389598FE0}" type="sibTrans" cxnId="{F27015F0-D5EE-4D1F-A889-439D8366E8AF}">
      <dgm:prSet/>
      <dgm:spPr/>
      <dgm:t>
        <a:bodyPr/>
        <a:lstStyle/>
        <a:p>
          <a:endParaRPr lang="en-US"/>
        </a:p>
      </dgm:t>
    </dgm:pt>
    <dgm:pt modelId="{AEE44875-3A80-4279-A65E-F7EAF680F3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Modules</a:t>
          </a:r>
          <a:endParaRPr lang="en-US"/>
        </a:p>
      </dgm:t>
    </dgm:pt>
    <dgm:pt modelId="{B9015782-46AD-458C-8605-ABDBDCBFE89B}" type="parTrans" cxnId="{0D551826-AC2A-4D34-9A1D-C1E7039C5E27}">
      <dgm:prSet/>
      <dgm:spPr/>
      <dgm:t>
        <a:bodyPr/>
        <a:lstStyle/>
        <a:p>
          <a:endParaRPr lang="en-US"/>
        </a:p>
      </dgm:t>
    </dgm:pt>
    <dgm:pt modelId="{0BF7765C-2AC8-4848-9944-701AC4FA25A6}" type="sibTrans" cxnId="{0D551826-AC2A-4D34-9A1D-C1E7039C5E27}">
      <dgm:prSet/>
      <dgm:spPr/>
      <dgm:t>
        <a:bodyPr/>
        <a:lstStyle/>
        <a:p>
          <a:endParaRPr lang="en-US"/>
        </a:p>
      </dgm:t>
    </dgm:pt>
    <dgm:pt modelId="{47AAE786-07C2-48B3-A4BC-CA34B854B0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Pages</a:t>
          </a:r>
          <a:endParaRPr lang="en-US" dirty="0"/>
        </a:p>
      </dgm:t>
    </dgm:pt>
    <dgm:pt modelId="{1A0714FB-1A4B-4E4B-9250-8FEBE1617727}" type="parTrans" cxnId="{8813A55F-4F2F-4E2F-BF07-28C68E1E1DF3}">
      <dgm:prSet/>
      <dgm:spPr/>
      <dgm:t>
        <a:bodyPr/>
        <a:lstStyle/>
        <a:p>
          <a:endParaRPr lang="en-US"/>
        </a:p>
      </dgm:t>
    </dgm:pt>
    <dgm:pt modelId="{D01DFDF2-E678-48D0-AE0A-C26B03F79BDC}" type="sibTrans" cxnId="{8813A55F-4F2F-4E2F-BF07-28C68E1E1DF3}">
      <dgm:prSet/>
      <dgm:spPr/>
      <dgm:t>
        <a:bodyPr/>
        <a:lstStyle/>
        <a:p>
          <a:endParaRPr lang="en-US"/>
        </a:p>
      </dgm:t>
    </dgm:pt>
    <dgm:pt modelId="{84CE33CD-2527-4303-9BEF-C0A25756B6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Files</a:t>
          </a:r>
          <a:endParaRPr lang="en-US"/>
        </a:p>
      </dgm:t>
    </dgm:pt>
    <dgm:pt modelId="{2781D062-079B-4612-8DDE-F0FD8986F529}" type="parTrans" cxnId="{98FE4538-9944-4125-95F2-1588D404E077}">
      <dgm:prSet/>
      <dgm:spPr/>
      <dgm:t>
        <a:bodyPr/>
        <a:lstStyle/>
        <a:p>
          <a:endParaRPr lang="en-US"/>
        </a:p>
      </dgm:t>
    </dgm:pt>
    <dgm:pt modelId="{00822480-BE88-46DA-85E2-B9554AF97430}" type="sibTrans" cxnId="{98FE4538-9944-4125-95F2-1588D404E077}">
      <dgm:prSet/>
      <dgm:spPr/>
      <dgm:t>
        <a:bodyPr/>
        <a:lstStyle/>
        <a:p>
          <a:endParaRPr lang="en-US"/>
        </a:p>
      </dgm:t>
    </dgm:pt>
    <dgm:pt modelId="{7DAF8792-1267-4BA5-9E55-8EF3767ABEF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dirty="0"/>
            <a:t>Assessments</a:t>
          </a:r>
          <a:endParaRPr lang="en-US" dirty="0"/>
        </a:p>
      </dgm:t>
    </dgm:pt>
    <dgm:pt modelId="{86332A09-8CEB-45E2-B01F-52268482CAB0}" type="parTrans" cxnId="{5D7F4FD9-8F1E-4959-A151-7973384657A9}">
      <dgm:prSet/>
      <dgm:spPr/>
      <dgm:t>
        <a:bodyPr/>
        <a:lstStyle/>
        <a:p>
          <a:endParaRPr lang="en-US"/>
        </a:p>
      </dgm:t>
    </dgm:pt>
    <dgm:pt modelId="{D6728F58-8958-42A6-A96B-BB583F1C1C1B}" type="sibTrans" cxnId="{5D7F4FD9-8F1E-4959-A151-7973384657A9}">
      <dgm:prSet/>
      <dgm:spPr/>
      <dgm:t>
        <a:bodyPr/>
        <a:lstStyle/>
        <a:p>
          <a:endParaRPr lang="en-US"/>
        </a:p>
      </dgm:t>
    </dgm:pt>
    <dgm:pt modelId="{803C3C94-16B2-4229-9A64-BA7764A31D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Assignments</a:t>
          </a:r>
          <a:endParaRPr lang="en-US" dirty="0"/>
        </a:p>
      </dgm:t>
    </dgm:pt>
    <dgm:pt modelId="{E13C995B-4918-4A69-A207-C56B768D8A1F}" type="parTrans" cxnId="{B5A9921C-72FF-4A0B-8873-9492A93805F2}">
      <dgm:prSet/>
      <dgm:spPr/>
      <dgm:t>
        <a:bodyPr/>
        <a:lstStyle/>
        <a:p>
          <a:endParaRPr lang="en-US"/>
        </a:p>
      </dgm:t>
    </dgm:pt>
    <dgm:pt modelId="{B3275132-9CC7-42C6-A03E-9540209CA880}" type="sibTrans" cxnId="{B5A9921C-72FF-4A0B-8873-9492A93805F2}">
      <dgm:prSet/>
      <dgm:spPr/>
      <dgm:t>
        <a:bodyPr/>
        <a:lstStyle/>
        <a:p>
          <a:endParaRPr lang="en-US"/>
        </a:p>
      </dgm:t>
    </dgm:pt>
    <dgm:pt modelId="{FA83E7F6-B3EF-47B4-BD80-DC0FADC71E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Quizzes/Exams</a:t>
          </a:r>
          <a:endParaRPr lang="en-US"/>
        </a:p>
      </dgm:t>
    </dgm:pt>
    <dgm:pt modelId="{47BE7A10-75D0-4DF9-8472-0AB53F660F69}" type="parTrans" cxnId="{ACDFBBC7-FB83-4D89-9A03-B584354A9072}">
      <dgm:prSet/>
      <dgm:spPr/>
      <dgm:t>
        <a:bodyPr/>
        <a:lstStyle/>
        <a:p>
          <a:endParaRPr lang="en-US"/>
        </a:p>
      </dgm:t>
    </dgm:pt>
    <dgm:pt modelId="{AABB3F40-32E7-4FD5-AD4C-499133BC57C8}" type="sibTrans" cxnId="{ACDFBBC7-FB83-4D89-9A03-B584354A9072}">
      <dgm:prSet/>
      <dgm:spPr/>
      <dgm:t>
        <a:bodyPr/>
        <a:lstStyle/>
        <a:p>
          <a:endParaRPr lang="en-US"/>
        </a:p>
      </dgm:t>
    </dgm:pt>
    <dgm:pt modelId="{E231F9AD-1B98-49D1-A938-C3A0ADD36A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Grades/SpeedGrader</a:t>
          </a:r>
          <a:endParaRPr lang="en-US"/>
        </a:p>
      </dgm:t>
    </dgm:pt>
    <dgm:pt modelId="{7343E589-A9A2-48B4-8CE4-7341E9BBBABE}" type="parTrans" cxnId="{292AD0AB-E641-47D2-96C9-75183B7708DA}">
      <dgm:prSet/>
      <dgm:spPr/>
      <dgm:t>
        <a:bodyPr/>
        <a:lstStyle/>
        <a:p>
          <a:endParaRPr lang="en-US"/>
        </a:p>
      </dgm:t>
    </dgm:pt>
    <dgm:pt modelId="{FC03CE30-A85E-4AC2-8C91-D5954234DA32}" type="sibTrans" cxnId="{292AD0AB-E641-47D2-96C9-75183B7708DA}">
      <dgm:prSet/>
      <dgm:spPr/>
      <dgm:t>
        <a:bodyPr/>
        <a:lstStyle/>
        <a:p>
          <a:endParaRPr lang="en-US"/>
        </a:p>
      </dgm:t>
    </dgm:pt>
    <dgm:pt modelId="{AABA49CC-2E5D-45A3-AF22-9E9D5FFEDB84}" type="pres">
      <dgm:prSet presAssocID="{83524C32-942F-41AA-8C2C-625E8B44DF67}" presName="root" presStyleCnt="0">
        <dgm:presLayoutVars>
          <dgm:dir/>
          <dgm:resizeHandles val="exact"/>
        </dgm:presLayoutVars>
      </dgm:prSet>
      <dgm:spPr/>
    </dgm:pt>
    <dgm:pt modelId="{D54CAF89-24B6-47EB-828A-3E233EEB3D2F}" type="pres">
      <dgm:prSet presAssocID="{36A905D0-CEC2-46C3-A010-3921C51AC35B}" presName="compNode" presStyleCnt="0"/>
      <dgm:spPr/>
    </dgm:pt>
    <dgm:pt modelId="{A227FEF3-283F-4248-B330-87E3A77F20DA}" type="pres">
      <dgm:prSet presAssocID="{36A905D0-CEC2-46C3-A010-3921C51AC35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1579B6A-5951-40F2-9C58-52A17CF377A6}" type="pres">
      <dgm:prSet presAssocID="{36A905D0-CEC2-46C3-A010-3921C51AC35B}" presName="iconSpace" presStyleCnt="0"/>
      <dgm:spPr/>
    </dgm:pt>
    <dgm:pt modelId="{D5621A5C-BF44-4408-8D4D-2424CCB71179}" type="pres">
      <dgm:prSet presAssocID="{36A905D0-CEC2-46C3-A010-3921C51AC35B}" presName="parTx" presStyleLbl="revTx" presStyleIdx="0" presStyleCnt="6">
        <dgm:presLayoutVars>
          <dgm:chMax val="0"/>
          <dgm:chPref val="0"/>
        </dgm:presLayoutVars>
      </dgm:prSet>
      <dgm:spPr/>
    </dgm:pt>
    <dgm:pt modelId="{2DA7A6C5-BD6D-4631-8552-BD2EBB355681}" type="pres">
      <dgm:prSet presAssocID="{36A905D0-CEC2-46C3-A010-3921C51AC35B}" presName="txSpace" presStyleCnt="0"/>
      <dgm:spPr/>
    </dgm:pt>
    <dgm:pt modelId="{72028DDF-16E4-49B6-B09D-8FEBBDFBA461}" type="pres">
      <dgm:prSet presAssocID="{36A905D0-CEC2-46C3-A010-3921C51AC35B}" presName="desTx" presStyleLbl="revTx" presStyleIdx="1" presStyleCnt="6">
        <dgm:presLayoutVars/>
      </dgm:prSet>
      <dgm:spPr/>
    </dgm:pt>
    <dgm:pt modelId="{EBB45B96-F5D5-4E6E-B7D4-B822E2476B73}" type="pres">
      <dgm:prSet presAssocID="{078DAAF0-B9E0-45BE-AA3A-F5E776E9E9E9}" presName="sibTrans" presStyleCnt="0"/>
      <dgm:spPr/>
    </dgm:pt>
    <dgm:pt modelId="{76F3C6A9-51C6-46A3-9FEA-E02AE52CD673}" type="pres">
      <dgm:prSet presAssocID="{2CE7F206-55C7-49E0-9C72-743BA472B188}" presName="compNode" presStyleCnt="0"/>
      <dgm:spPr/>
    </dgm:pt>
    <dgm:pt modelId="{53967F04-E124-4613-820F-94D886A5DB34}" type="pres">
      <dgm:prSet presAssocID="{2CE7F206-55C7-49E0-9C72-743BA472B1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6EF1569C-BEB5-46DF-96E9-6CAF47C00F96}" type="pres">
      <dgm:prSet presAssocID="{2CE7F206-55C7-49E0-9C72-743BA472B188}" presName="iconSpace" presStyleCnt="0"/>
      <dgm:spPr/>
    </dgm:pt>
    <dgm:pt modelId="{C29FCA57-87AB-46A3-A8B0-F10165F4908F}" type="pres">
      <dgm:prSet presAssocID="{2CE7F206-55C7-49E0-9C72-743BA472B188}" presName="parTx" presStyleLbl="revTx" presStyleIdx="2" presStyleCnt="6">
        <dgm:presLayoutVars>
          <dgm:chMax val="0"/>
          <dgm:chPref val="0"/>
        </dgm:presLayoutVars>
      </dgm:prSet>
      <dgm:spPr/>
    </dgm:pt>
    <dgm:pt modelId="{814C6F91-2B79-4B4A-B05D-5A8024996A5D}" type="pres">
      <dgm:prSet presAssocID="{2CE7F206-55C7-49E0-9C72-743BA472B188}" presName="txSpace" presStyleCnt="0"/>
      <dgm:spPr/>
    </dgm:pt>
    <dgm:pt modelId="{BB1F898B-402E-4C4A-97FC-7A1B42A0BE2B}" type="pres">
      <dgm:prSet presAssocID="{2CE7F206-55C7-49E0-9C72-743BA472B188}" presName="desTx" presStyleLbl="revTx" presStyleIdx="3" presStyleCnt="6">
        <dgm:presLayoutVars/>
      </dgm:prSet>
      <dgm:spPr/>
    </dgm:pt>
    <dgm:pt modelId="{DC7D5B1E-86EC-4CE4-A64E-7FC5555DE9CF}" type="pres">
      <dgm:prSet presAssocID="{CDDB4742-C16F-4523-A1AD-30F389598FE0}" presName="sibTrans" presStyleCnt="0"/>
      <dgm:spPr/>
    </dgm:pt>
    <dgm:pt modelId="{D113B55E-1E76-40FE-BEFA-1C6D0CAFC38F}" type="pres">
      <dgm:prSet presAssocID="{7DAF8792-1267-4BA5-9E55-8EF3767ABEFE}" presName="compNode" presStyleCnt="0"/>
      <dgm:spPr/>
    </dgm:pt>
    <dgm:pt modelId="{3D5C0E3E-7143-47D2-8097-6DD3B00F5B9B}" type="pres">
      <dgm:prSet presAssocID="{7DAF8792-1267-4BA5-9E55-8EF3767ABE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093C6AA-53D2-4C41-964F-429219CC48C7}" type="pres">
      <dgm:prSet presAssocID="{7DAF8792-1267-4BA5-9E55-8EF3767ABEFE}" presName="iconSpace" presStyleCnt="0"/>
      <dgm:spPr/>
    </dgm:pt>
    <dgm:pt modelId="{4D8A49F5-0196-4CFA-86AF-712607285EC2}" type="pres">
      <dgm:prSet presAssocID="{7DAF8792-1267-4BA5-9E55-8EF3767ABEFE}" presName="parTx" presStyleLbl="revTx" presStyleIdx="4" presStyleCnt="6">
        <dgm:presLayoutVars>
          <dgm:chMax val="0"/>
          <dgm:chPref val="0"/>
        </dgm:presLayoutVars>
      </dgm:prSet>
      <dgm:spPr/>
    </dgm:pt>
    <dgm:pt modelId="{3B00BEF8-93EB-40DC-818C-E011060892AC}" type="pres">
      <dgm:prSet presAssocID="{7DAF8792-1267-4BA5-9E55-8EF3767ABEFE}" presName="txSpace" presStyleCnt="0"/>
      <dgm:spPr/>
    </dgm:pt>
    <dgm:pt modelId="{2B4761E3-BEC2-47D6-B604-79CA49E175E3}" type="pres">
      <dgm:prSet presAssocID="{7DAF8792-1267-4BA5-9E55-8EF3767ABEFE}" presName="desTx" presStyleLbl="revTx" presStyleIdx="5" presStyleCnt="6">
        <dgm:presLayoutVars/>
      </dgm:prSet>
      <dgm:spPr/>
    </dgm:pt>
  </dgm:ptLst>
  <dgm:cxnLst>
    <dgm:cxn modelId="{54AF3B12-C28F-4F91-9A68-B468ABCFA43D}" type="presOf" srcId="{47AAE786-07C2-48B3-A4BC-CA34B854B06B}" destId="{BB1F898B-402E-4C4A-97FC-7A1B42A0BE2B}" srcOrd="0" destOrd="1" presId="urn:microsoft.com/office/officeart/2018/2/layout/IconLabelDescriptionList"/>
    <dgm:cxn modelId="{08FB7E18-B7E8-4657-A47C-73C63FE97136}" type="presOf" srcId="{05B79C1A-01DD-49CE-8B9C-9F7CC9769912}" destId="{72028DDF-16E4-49B6-B09D-8FEBBDFBA461}" srcOrd="0" destOrd="0" presId="urn:microsoft.com/office/officeart/2018/2/layout/IconLabelDescriptionList"/>
    <dgm:cxn modelId="{6C5BD218-42DE-4E64-A03D-F33FDC19EA52}" srcId="{36A905D0-CEC2-46C3-A010-3921C51AC35B}" destId="{05B79C1A-01DD-49CE-8B9C-9F7CC9769912}" srcOrd="0" destOrd="0" parTransId="{750E7ECD-361F-4BF4-9694-F8B264A82813}" sibTransId="{957636AB-5563-4341-8867-9EE608FB9C1A}"/>
    <dgm:cxn modelId="{B5A9921C-72FF-4A0B-8873-9492A93805F2}" srcId="{7DAF8792-1267-4BA5-9E55-8EF3767ABEFE}" destId="{803C3C94-16B2-4229-9A64-BA7764A31DD3}" srcOrd="0" destOrd="0" parTransId="{E13C995B-4918-4A69-A207-C56B768D8A1F}" sibTransId="{B3275132-9CC7-42C6-A03E-9540209CA880}"/>
    <dgm:cxn modelId="{0D551826-AC2A-4D34-9A1D-C1E7039C5E27}" srcId="{2CE7F206-55C7-49E0-9C72-743BA472B188}" destId="{AEE44875-3A80-4279-A65E-F7EAF680F319}" srcOrd="0" destOrd="0" parTransId="{B9015782-46AD-458C-8605-ABDBDCBFE89B}" sibTransId="{0BF7765C-2AC8-4848-9944-701AC4FA25A6}"/>
    <dgm:cxn modelId="{E9D49033-2A86-4CB0-9388-6E621ECF27ED}" srcId="{36A905D0-CEC2-46C3-A010-3921C51AC35B}" destId="{AA010A41-2788-4093-BB30-5F851E867A6D}" srcOrd="2" destOrd="0" parTransId="{3C356AE6-1C00-404C-9BD6-0B0BCDF47A7A}" sibTransId="{93181A76-8EE0-4B21-92E2-D4005237948A}"/>
    <dgm:cxn modelId="{96242C35-3819-4080-A66A-300D41E7EBDD}" type="presOf" srcId="{7DAF8792-1267-4BA5-9E55-8EF3767ABEFE}" destId="{4D8A49F5-0196-4CFA-86AF-712607285EC2}" srcOrd="0" destOrd="0" presId="urn:microsoft.com/office/officeart/2018/2/layout/IconLabelDescriptionList"/>
    <dgm:cxn modelId="{648D5F37-7836-4A23-8FE2-0E9C6F03C4FC}" type="presOf" srcId="{2CE7F206-55C7-49E0-9C72-743BA472B188}" destId="{C29FCA57-87AB-46A3-A8B0-F10165F4908F}" srcOrd="0" destOrd="0" presId="urn:microsoft.com/office/officeart/2018/2/layout/IconLabelDescriptionList"/>
    <dgm:cxn modelId="{98FE4538-9944-4125-95F2-1588D404E077}" srcId="{2CE7F206-55C7-49E0-9C72-743BA472B188}" destId="{84CE33CD-2527-4303-9BEF-C0A25756B611}" srcOrd="2" destOrd="0" parTransId="{2781D062-079B-4612-8DDE-F0FD8986F529}" sibTransId="{00822480-BE88-46DA-85E2-B9554AF97430}"/>
    <dgm:cxn modelId="{8813A55F-4F2F-4E2F-BF07-28C68E1E1DF3}" srcId="{2CE7F206-55C7-49E0-9C72-743BA472B188}" destId="{47AAE786-07C2-48B3-A4BC-CA34B854B06B}" srcOrd="1" destOrd="0" parTransId="{1A0714FB-1A4B-4E4B-9250-8FEBE1617727}" sibTransId="{D01DFDF2-E678-48D0-AE0A-C26B03F79BDC}"/>
    <dgm:cxn modelId="{CA854769-3B4C-4EF1-ACBF-F1747B1BAC04}" type="presOf" srcId="{AEE44875-3A80-4279-A65E-F7EAF680F319}" destId="{BB1F898B-402E-4C4A-97FC-7A1B42A0BE2B}" srcOrd="0" destOrd="0" presId="urn:microsoft.com/office/officeart/2018/2/layout/IconLabelDescriptionList"/>
    <dgm:cxn modelId="{14E5D24E-D965-494F-88FC-14248F6F9A4D}" type="presOf" srcId="{FA83E7F6-B3EF-47B4-BD80-DC0FADC71E56}" destId="{2B4761E3-BEC2-47D6-B604-79CA49E175E3}" srcOrd="0" destOrd="1" presId="urn:microsoft.com/office/officeart/2018/2/layout/IconLabelDescriptionList"/>
    <dgm:cxn modelId="{8B5F6E53-A3AE-4C37-BA22-6191CCE3BFC0}" type="presOf" srcId="{965163FB-EBD0-4795-9850-9AA6216B96CA}" destId="{72028DDF-16E4-49B6-B09D-8FEBBDFBA461}" srcOrd="0" destOrd="1" presId="urn:microsoft.com/office/officeart/2018/2/layout/IconLabelDescriptionList"/>
    <dgm:cxn modelId="{3E88EE91-96F4-41D0-8C90-1D33FE06DA7C}" srcId="{36A905D0-CEC2-46C3-A010-3921C51AC35B}" destId="{965163FB-EBD0-4795-9850-9AA6216B96CA}" srcOrd="1" destOrd="0" parTransId="{DF79B386-76FB-4A03-A6A1-38CA156CD19B}" sibTransId="{064BE8CD-8DF8-46EA-8907-16CA3B02D0B0}"/>
    <dgm:cxn modelId="{7C0792A0-F6A5-427A-9582-19260A2BA38D}" type="presOf" srcId="{803C3C94-16B2-4229-9A64-BA7764A31DD3}" destId="{2B4761E3-BEC2-47D6-B604-79CA49E175E3}" srcOrd="0" destOrd="0" presId="urn:microsoft.com/office/officeart/2018/2/layout/IconLabelDescriptionList"/>
    <dgm:cxn modelId="{292AD0AB-E641-47D2-96C9-75183B7708DA}" srcId="{7DAF8792-1267-4BA5-9E55-8EF3767ABEFE}" destId="{E231F9AD-1B98-49D1-A938-C3A0ADD36A8A}" srcOrd="2" destOrd="0" parTransId="{7343E589-A9A2-48B4-8CE4-7341E9BBBABE}" sibTransId="{FC03CE30-A85E-4AC2-8C91-D5954234DA32}"/>
    <dgm:cxn modelId="{6C1160B5-E0C1-4D4F-828D-684588ECEBBE}" type="presOf" srcId="{83524C32-942F-41AA-8C2C-625E8B44DF67}" destId="{AABA49CC-2E5D-45A3-AF22-9E9D5FFEDB84}" srcOrd="0" destOrd="0" presId="urn:microsoft.com/office/officeart/2018/2/layout/IconLabelDescriptionList"/>
    <dgm:cxn modelId="{DBDC50BB-8104-4A8E-99D2-B31BCFB75B37}" type="presOf" srcId="{36A905D0-CEC2-46C3-A010-3921C51AC35B}" destId="{D5621A5C-BF44-4408-8D4D-2424CCB71179}" srcOrd="0" destOrd="0" presId="urn:microsoft.com/office/officeart/2018/2/layout/IconLabelDescriptionList"/>
    <dgm:cxn modelId="{9EA392BB-3D5D-4328-ADC8-C4C4AC33BD57}" srcId="{83524C32-942F-41AA-8C2C-625E8B44DF67}" destId="{36A905D0-CEC2-46C3-A010-3921C51AC35B}" srcOrd="0" destOrd="0" parTransId="{2623D98B-C99E-4E91-A0E0-BDA33BDE61D8}" sibTransId="{078DAAF0-B9E0-45BE-AA3A-F5E776E9E9E9}"/>
    <dgm:cxn modelId="{ACDFBBC7-FB83-4D89-9A03-B584354A9072}" srcId="{7DAF8792-1267-4BA5-9E55-8EF3767ABEFE}" destId="{FA83E7F6-B3EF-47B4-BD80-DC0FADC71E56}" srcOrd="1" destOrd="0" parTransId="{47BE7A10-75D0-4DF9-8472-0AB53F660F69}" sibTransId="{AABB3F40-32E7-4FD5-AD4C-499133BC57C8}"/>
    <dgm:cxn modelId="{DE8676CD-73EA-4E03-935C-F126A6FF8008}" type="presOf" srcId="{84CE33CD-2527-4303-9BEF-C0A25756B611}" destId="{BB1F898B-402E-4C4A-97FC-7A1B42A0BE2B}" srcOrd="0" destOrd="2" presId="urn:microsoft.com/office/officeart/2018/2/layout/IconLabelDescriptionList"/>
    <dgm:cxn modelId="{CC4E0DD2-4372-4742-9CFE-53B5334FCED3}" type="presOf" srcId="{E231F9AD-1B98-49D1-A938-C3A0ADD36A8A}" destId="{2B4761E3-BEC2-47D6-B604-79CA49E175E3}" srcOrd="0" destOrd="2" presId="urn:microsoft.com/office/officeart/2018/2/layout/IconLabelDescriptionList"/>
    <dgm:cxn modelId="{5D7F4FD9-8F1E-4959-A151-7973384657A9}" srcId="{83524C32-942F-41AA-8C2C-625E8B44DF67}" destId="{7DAF8792-1267-4BA5-9E55-8EF3767ABEFE}" srcOrd="2" destOrd="0" parTransId="{86332A09-8CEB-45E2-B01F-52268482CAB0}" sibTransId="{D6728F58-8958-42A6-A96B-BB583F1C1C1B}"/>
    <dgm:cxn modelId="{3B5079EA-570D-4453-9A61-99F1C83D9BB2}" type="presOf" srcId="{AA010A41-2788-4093-BB30-5F851E867A6D}" destId="{72028DDF-16E4-49B6-B09D-8FEBBDFBA461}" srcOrd="0" destOrd="2" presId="urn:microsoft.com/office/officeart/2018/2/layout/IconLabelDescriptionList"/>
    <dgm:cxn modelId="{F27015F0-D5EE-4D1F-A889-439D8366E8AF}" srcId="{83524C32-942F-41AA-8C2C-625E8B44DF67}" destId="{2CE7F206-55C7-49E0-9C72-743BA472B188}" srcOrd="1" destOrd="0" parTransId="{1867671F-CF1E-4663-8A48-15ABE2259DA5}" sibTransId="{CDDB4742-C16F-4523-A1AD-30F389598FE0}"/>
    <dgm:cxn modelId="{E6AA9772-7BD7-4068-9E0C-D01BA49ECFA6}" type="presParOf" srcId="{AABA49CC-2E5D-45A3-AF22-9E9D5FFEDB84}" destId="{D54CAF89-24B6-47EB-828A-3E233EEB3D2F}" srcOrd="0" destOrd="0" presId="urn:microsoft.com/office/officeart/2018/2/layout/IconLabelDescriptionList"/>
    <dgm:cxn modelId="{F9347EEA-8440-40FF-AD45-E39D893EB7E5}" type="presParOf" srcId="{D54CAF89-24B6-47EB-828A-3E233EEB3D2F}" destId="{A227FEF3-283F-4248-B330-87E3A77F20DA}" srcOrd="0" destOrd="0" presId="urn:microsoft.com/office/officeart/2018/2/layout/IconLabelDescriptionList"/>
    <dgm:cxn modelId="{35D79405-2D01-44EE-9D5B-11573DABF13C}" type="presParOf" srcId="{D54CAF89-24B6-47EB-828A-3E233EEB3D2F}" destId="{51579B6A-5951-40F2-9C58-52A17CF377A6}" srcOrd="1" destOrd="0" presId="urn:microsoft.com/office/officeart/2018/2/layout/IconLabelDescriptionList"/>
    <dgm:cxn modelId="{5DAF5885-4BCB-4415-A7EA-7C1DFCBBCB4F}" type="presParOf" srcId="{D54CAF89-24B6-47EB-828A-3E233EEB3D2F}" destId="{D5621A5C-BF44-4408-8D4D-2424CCB71179}" srcOrd="2" destOrd="0" presId="urn:microsoft.com/office/officeart/2018/2/layout/IconLabelDescriptionList"/>
    <dgm:cxn modelId="{F4941685-11DA-45DF-8836-FA54C358C4BC}" type="presParOf" srcId="{D54CAF89-24B6-47EB-828A-3E233EEB3D2F}" destId="{2DA7A6C5-BD6D-4631-8552-BD2EBB355681}" srcOrd="3" destOrd="0" presId="urn:microsoft.com/office/officeart/2018/2/layout/IconLabelDescriptionList"/>
    <dgm:cxn modelId="{52EB0343-15DE-4D26-AF0F-D7B1E876F314}" type="presParOf" srcId="{D54CAF89-24B6-47EB-828A-3E233EEB3D2F}" destId="{72028DDF-16E4-49B6-B09D-8FEBBDFBA461}" srcOrd="4" destOrd="0" presId="urn:microsoft.com/office/officeart/2018/2/layout/IconLabelDescriptionList"/>
    <dgm:cxn modelId="{9F5C1954-798D-4F30-AF27-0E55749C47C3}" type="presParOf" srcId="{AABA49CC-2E5D-45A3-AF22-9E9D5FFEDB84}" destId="{EBB45B96-F5D5-4E6E-B7D4-B822E2476B73}" srcOrd="1" destOrd="0" presId="urn:microsoft.com/office/officeart/2018/2/layout/IconLabelDescriptionList"/>
    <dgm:cxn modelId="{427DE6B3-D398-46B1-97B5-9E5E046A2509}" type="presParOf" srcId="{AABA49CC-2E5D-45A3-AF22-9E9D5FFEDB84}" destId="{76F3C6A9-51C6-46A3-9FEA-E02AE52CD673}" srcOrd="2" destOrd="0" presId="urn:microsoft.com/office/officeart/2018/2/layout/IconLabelDescriptionList"/>
    <dgm:cxn modelId="{CC010727-3EB6-4DF3-83DD-2CA6B95A9ED8}" type="presParOf" srcId="{76F3C6A9-51C6-46A3-9FEA-E02AE52CD673}" destId="{53967F04-E124-4613-820F-94D886A5DB34}" srcOrd="0" destOrd="0" presId="urn:microsoft.com/office/officeart/2018/2/layout/IconLabelDescriptionList"/>
    <dgm:cxn modelId="{3A822BDF-F3F4-4278-9D24-A362DA0F47E0}" type="presParOf" srcId="{76F3C6A9-51C6-46A3-9FEA-E02AE52CD673}" destId="{6EF1569C-BEB5-46DF-96E9-6CAF47C00F96}" srcOrd="1" destOrd="0" presId="urn:microsoft.com/office/officeart/2018/2/layout/IconLabelDescriptionList"/>
    <dgm:cxn modelId="{58724626-DF5E-421A-9E44-D83B9E8B883C}" type="presParOf" srcId="{76F3C6A9-51C6-46A3-9FEA-E02AE52CD673}" destId="{C29FCA57-87AB-46A3-A8B0-F10165F4908F}" srcOrd="2" destOrd="0" presId="urn:microsoft.com/office/officeart/2018/2/layout/IconLabelDescriptionList"/>
    <dgm:cxn modelId="{CAE6841E-559F-480B-8567-E9BE96B55728}" type="presParOf" srcId="{76F3C6A9-51C6-46A3-9FEA-E02AE52CD673}" destId="{814C6F91-2B79-4B4A-B05D-5A8024996A5D}" srcOrd="3" destOrd="0" presId="urn:microsoft.com/office/officeart/2018/2/layout/IconLabelDescriptionList"/>
    <dgm:cxn modelId="{391C5233-3FDB-4997-92B9-685A50A166E5}" type="presParOf" srcId="{76F3C6A9-51C6-46A3-9FEA-E02AE52CD673}" destId="{BB1F898B-402E-4C4A-97FC-7A1B42A0BE2B}" srcOrd="4" destOrd="0" presId="urn:microsoft.com/office/officeart/2018/2/layout/IconLabelDescriptionList"/>
    <dgm:cxn modelId="{4F829893-2C4B-4A4B-B49B-5FAAD7AEFDF2}" type="presParOf" srcId="{AABA49CC-2E5D-45A3-AF22-9E9D5FFEDB84}" destId="{DC7D5B1E-86EC-4CE4-A64E-7FC5555DE9CF}" srcOrd="3" destOrd="0" presId="urn:microsoft.com/office/officeart/2018/2/layout/IconLabelDescriptionList"/>
    <dgm:cxn modelId="{2666D7E3-22B2-4612-BD7F-DC88C9AAB7E6}" type="presParOf" srcId="{AABA49CC-2E5D-45A3-AF22-9E9D5FFEDB84}" destId="{D113B55E-1E76-40FE-BEFA-1C6D0CAFC38F}" srcOrd="4" destOrd="0" presId="urn:microsoft.com/office/officeart/2018/2/layout/IconLabelDescriptionList"/>
    <dgm:cxn modelId="{235AFB51-609B-445B-BFD2-4D3A1CBE28AE}" type="presParOf" srcId="{D113B55E-1E76-40FE-BEFA-1C6D0CAFC38F}" destId="{3D5C0E3E-7143-47D2-8097-6DD3B00F5B9B}" srcOrd="0" destOrd="0" presId="urn:microsoft.com/office/officeart/2018/2/layout/IconLabelDescriptionList"/>
    <dgm:cxn modelId="{98A35A6B-D506-47DB-9AEE-0AE351742EC8}" type="presParOf" srcId="{D113B55E-1E76-40FE-BEFA-1C6D0CAFC38F}" destId="{B093C6AA-53D2-4C41-964F-429219CC48C7}" srcOrd="1" destOrd="0" presId="urn:microsoft.com/office/officeart/2018/2/layout/IconLabelDescriptionList"/>
    <dgm:cxn modelId="{F799FE0B-3E60-47BB-8EA7-FBA47A6BBF1D}" type="presParOf" srcId="{D113B55E-1E76-40FE-BEFA-1C6D0CAFC38F}" destId="{4D8A49F5-0196-4CFA-86AF-712607285EC2}" srcOrd="2" destOrd="0" presId="urn:microsoft.com/office/officeart/2018/2/layout/IconLabelDescriptionList"/>
    <dgm:cxn modelId="{E21A6205-033B-48FD-8B95-127A071A773C}" type="presParOf" srcId="{D113B55E-1E76-40FE-BEFA-1C6D0CAFC38F}" destId="{3B00BEF8-93EB-40DC-818C-E011060892AC}" srcOrd="3" destOrd="0" presId="urn:microsoft.com/office/officeart/2018/2/layout/IconLabelDescriptionList"/>
    <dgm:cxn modelId="{40614B84-E133-4165-BF40-62A1B7BC9E60}" type="presParOf" srcId="{D113B55E-1E76-40FE-BEFA-1C6D0CAFC38F}" destId="{2B4761E3-BEC2-47D6-B604-79CA49E175E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FEF3-283F-4248-B330-87E3A77F20DA}">
      <dsp:nvSpPr>
        <dsp:cNvPr id="0" name=""/>
        <dsp:cNvSpPr/>
      </dsp:nvSpPr>
      <dsp:spPr>
        <a:xfrm>
          <a:off x="6641" y="348426"/>
          <a:ext cx="871796" cy="871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21A5C-BF44-4408-8D4D-2424CCB71179}">
      <dsp:nvSpPr>
        <dsp:cNvPr id="0" name=""/>
        <dsp:cNvSpPr/>
      </dsp:nvSpPr>
      <dsp:spPr>
        <a:xfrm>
          <a:off x="6641" y="1324336"/>
          <a:ext cx="2490846" cy="37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0" kern="1200"/>
            <a:t>Communication</a:t>
          </a:r>
          <a:endParaRPr lang="en-US" sz="2000" kern="1200"/>
        </a:p>
      </dsp:txBody>
      <dsp:txXfrm>
        <a:off x="6641" y="1324336"/>
        <a:ext cx="2490846" cy="373626"/>
      </dsp:txXfrm>
    </dsp:sp>
    <dsp:sp modelId="{72028DDF-16E4-49B6-B09D-8FEBBDFBA461}">
      <dsp:nvSpPr>
        <dsp:cNvPr id="0" name=""/>
        <dsp:cNvSpPr/>
      </dsp:nvSpPr>
      <dsp:spPr>
        <a:xfrm>
          <a:off x="6641" y="1746388"/>
          <a:ext cx="2490846" cy="10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Inbox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Announcements</a:t>
          </a:r>
          <a:endParaRPr lang="en-US" sz="1500" kern="1200" dirty="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Notification</a:t>
          </a:r>
          <a:endParaRPr lang="en-US" sz="1500" kern="1200" dirty="0"/>
        </a:p>
      </dsp:txBody>
      <dsp:txXfrm>
        <a:off x="6641" y="1746388"/>
        <a:ext cx="2490846" cy="1023288"/>
      </dsp:txXfrm>
    </dsp:sp>
    <dsp:sp modelId="{53967F04-E124-4613-820F-94D886A5DB34}">
      <dsp:nvSpPr>
        <dsp:cNvPr id="0" name=""/>
        <dsp:cNvSpPr/>
      </dsp:nvSpPr>
      <dsp:spPr>
        <a:xfrm>
          <a:off x="2933385" y="348426"/>
          <a:ext cx="871796" cy="871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FCA57-87AB-46A3-A8B0-F10165F4908F}">
      <dsp:nvSpPr>
        <dsp:cNvPr id="0" name=""/>
        <dsp:cNvSpPr/>
      </dsp:nvSpPr>
      <dsp:spPr>
        <a:xfrm>
          <a:off x="2933385" y="1324336"/>
          <a:ext cx="2490846" cy="37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0" kern="1200"/>
            <a:t>Organization</a:t>
          </a:r>
          <a:endParaRPr lang="en-US" sz="2000" kern="1200"/>
        </a:p>
      </dsp:txBody>
      <dsp:txXfrm>
        <a:off x="2933385" y="1324336"/>
        <a:ext cx="2490846" cy="373626"/>
      </dsp:txXfrm>
    </dsp:sp>
    <dsp:sp modelId="{BB1F898B-402E-4C4A-97FC-7A1B42A0BE2B}">
      <dsp:nvSpPr>
        <dsp:cNvPr id="0" name=""/>
        <dsp:cNvSpPr/>
      </dsp:nvSpPr>
      <dsp:spPr>
        <a:xfrm>
          <a:off x="2933385" y="1746388"/>
          <a:ext cx="2490846" cy="10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Modules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Pages</a:t>
          </a:r>
          <a:endParaRPr lang="en-US" sz="1500" kern="1200" dirty="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Files</a:t>
          </a:r>
          <a:endParaRPr lang="en-US" sz="1500" kern="1200"/>
        </a:p>
      </dsp:txBody>
      <dsp:txXfrm>
        <a:off x="2933385" y="1746388"/>
        <a:ext cx="2490846" cy="1023288"/>
      </dsp:txXfrm>
    </dsp:sp>
    <dsp:sp modelId="{3D5C0E3E-7143-47D2-8097-6DD3B00F5B9B}">
      <dsp:nvSpPr>
        <dsp:cNvPr id="0" name=""/>
        <dsp:cNvSpPr/>
      </dsp:nvSpPr>
      <dsp:spPr>
        <a:xfrm>
          <a:off x="5860130" y="348426"/>
          <a:ext cx="871796" cy="871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A49F5-0196-4CFA-86AF-712607285EC2}">
      <dsp:nvSpPr>
        <dsp:cNvPr id="0" name=""/>
        <dsp:cNvSpPr/>
      </dsp:nvSpPr>
      <dsp:spPr>
        <a:xfrm>
          <a:off x="5860130" y="1324336"/>
          <a:ext cx="2490846" cy="37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0" kern="1200" dirty="0"/>
            <a:t>Assessments</a:t>
          </a:r>
          <a:endParaRPr lang="en-US" sz="2000" kern="1200" dirty="0"/>
        </a:p>
      </dsp:txBody>
      <dsp:txXfrm>
        <a:off x="5860130" y="1324336"/>
        <a:ext cx="2490846" cy="373626"/>
      </dsp:txXfrm>
    </dsp:sp>
    <dsp:sp modelId="{2B4761E3-BEC2-47D6-B604-79CA49E175E3}">
      <dsp:nvSpPr>
        <dsp:cNvPr id="0" name=""/>
        <dsp:cNvSpPr/>
      </dsp:nvSpPr>
      <dsp:spPr>
        <a:xfrm>
          <a:off x="5860130" y="1746388"/>
          <a:ext cx="2490846" cy="10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Assignments</a:t>
          </a:r>
          <a:endParaRPr lang="en-US" sz="1500" kern="1200" dirty="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Quizzes/Exams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Grades/SpeedGrader</a:t>
          </a:r>
          <a:endParaRPr lang="en-US" sz="1500" kern="1200"/>
        </a:p>
      </dsp:txBody>
      <dsp:txXfrm>
        <a:off x="5860130" y="1746388"/>
        <a:ext cx="2490846" cy="102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D804-CED6-0949-BE6C-8D364F597F0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CB18-3CDA-9641-86CF-E84D6A98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382fd8f2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382fd8f2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382fd8f2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382fd8f2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Modules are a quick and easy way to organize your content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Modules just link to already existing content in an organized way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Guide students through your course in a manner that makes sense to THEM (student-centered)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CAFE has a template available to help organize your modules and files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 prerequisites and thresholds to manage student progress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382fd8f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382fd8f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Like Modules, Pages can be used to organize content.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Requires more time and effort to create than Modules, but is visually more pleasing and offers more opportunities for creative navigation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Splashy Home page is engaging for students and helps set tone for the course.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382fd8f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382fd8f2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Hiding the Files section from students prevents them from directly accessing the content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Link to the Files from Modules or Pages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Files will be your primary organizational tool, organize Files into Folders that make logical sense FOR STUDENTS! (Student centered)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45AEAE0-4D55-B16D-BEB7-F056FFF7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382fd8f2_2_1:notes">
            <a:extLst>
              <a:ext uri="{FF2B5EF4-FFF2-40B4-BE49-F238E27FC236}">
                <a16:creationId xmlns:a16="http://schemas.microsoft.com/office/drawing/2014/main" id="{D7D4F48B-6A37-19AB-1DA8-07AC3B5808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382fd8f2_2_1:notes">
            <a:extLst>
              <a:ext uri="{FF2B5EF4-FFF2-40B4-BE49-F238E27FC236}">
                <a16:creationId xmlns:a16="http://schemas.microsoft.com/office/drawing/2014/main" id="{BD275AB5-3DA5-DF49-BF24-0B6346115E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Like Modules, Pages can be used to organize content.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Requires more time and effort to create than Modules, but is visually more pleasing and offers more opportunities for creative navigation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Splashy Home page is engaging for students and helps set tone for the course.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006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08652650-BFB9-7F37-3650-83B26C7FF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382fd8f2_1_0:notes">
            <a:extLst>
              <a:ext uri="{FF2B5EF4-FFF2-40B4-BE49-F238E27FC236}">
                <a16:creationId xmlns:a16="http://schemas.microsoft.com/office/drawing/2014/main" id="{55E52C7F-E742-C7E0-37D9-BDEF66B5D1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382fd8f2_1_0:notes">
            <a:extLst>
              <a:ext uri="{FF2B5EF4-FFF2-40B4-BE49-F238E27FC236}">
                <a16:creationId xmlns:a16="http://schemas.microsoft.com/office/drawing/2014/main" id="{245E4C8C-B356-3254-61A7-F97378B33B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5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0f730886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0f730886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f7308861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0f7308861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several different options for student submissions: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Submission - creates blank column in the Gradebook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Online - Allows for text entry, website URLs, Media Recordings, and File uploads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 Paper - students hand in paper physically, creates blank column in Gradebook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External Tool - third-party applications from publishers, such as Pearson, McGraw-Hill, Cengage, etc.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Similarity (“Plagiarism”) Checking - Turnitin software checks against BILLIONS of papers to find matches.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 it to help students cite sources correctly.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Peer-review - students are randomly assigned other students’ work to evaluate against a rubric and provide feedback.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Weighted grading - Set up Assignment Groups so that different categories of assignments are weighted properly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EXAMPLES - Labs, Homework, Exams, Discussions, Participation, Clicker Points, etc.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0f7308861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0f7308861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First, set up Quiz/Exam container with Quiz parameters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Second, create Questions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Question Types include: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Multiple Choice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Fill-in-Multiple Blanks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Matching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Numerical Answer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Formula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Essay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File Upload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more…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Randomization through mixing up responses and question banks mitigates cheating attempts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Feedback options to help students use the Quizzes as a learning tool.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Quiz analytics gives detailed breakdown of how well students performed on Quizzes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Moderate Quizzes gives options for additional time or attempts - great for students with a documented disability!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0f7308861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0f7308861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Surveys are created with the same tool as Quizzes.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Graded surveys only record if a student has completed the survey or not.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Responses are anonymous.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d382fd8f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d382fd8f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Building community in online course is just as important (if not more so) than in a face-to-face course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should make their presence known and felt by students.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Asynchronous courses require creativity and a little more effort to to make presence known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should also make their presence known and felt to the instructors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will need opportunities to interact with each other - if the instructor is not available, perhaps they can learn from each other if they know that other students are listening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need to reach out and help students stay on track with their learning goals and outcomes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f7308861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0f7308861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EVERYTHING that is graded in Canvas MUST be created as an assessment (Assignment, Quiz, or Discussion)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Gradebook allows for custom late grading policies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Entire Grade History is tracked for each student and every assignment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Grades can be exported from Canvas to Joe’SS for mid-semester and final grades.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“Message students who” is a great function for communicating with specific subgroups of students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Grades based on section or other filters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0f7308861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0f7308861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Built-in annotation tools to grade assignments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Downloading annotated PDF can sometimes be tricky--depends on your PDF-reading/editing software. Adobe PDF Reader is FREE and seems to work best.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SpeedGrader works for Assignments, Quizzes, and Discussions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Assignments is limited by type of file uploaded. Works best with Office docs or otherwise “standard” file types such as PDF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Discussions shows ALL of the student’s contributions to a discussion thread in one handy place.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Quizzes shows ALL of student’s responses -- manually-graded questions such as Essay or Short-Answer can be graded here.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the Feedback options to provide detailed commentary on students’ work.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Ask students to respond to comments!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89C2DCE4-DD8F-BA05-752D-E365A0A8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382fd8f2_1_0:notes">
            <a:extLst>
              <a:ext uri="{FF2B5EF4-FFF2-40B4-BE49-F238E27FC236}">
                <a16:creationId xmlns:a16="http://schemas.microsoft.com/office/drawing/2014/main" id="{107001D0-9AE0-FA0D-E7C2-C8A79A3E1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382fd8f2_1_0:notes">
            <a:extLst>
              <a:ext uri="{FF2B5EF4-FFF2-40B4-BE49-F238E27FC236}">
                <a16:creationId xmlns:a16="http://schemas.microsoft.com/office/drawing/2014/main" id="{8856DD20-C780-B4E3-5AB6-C2C696145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305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1F073377-D080-92D8-DCC6-4319FD96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f7308861_2_43:notes">
            <a:extLst>
              <a:ext uri="{FF2B5EF4-FFF2-40B4-BE49-F238E27FC236}">
                <a16:creationId xmlns:a16="http://schemas.microsoft.com/office/drawing/2014/main" id="{68FAEAA8-C3B3-4450-E96B-BB0A89CD6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0f7308861_2_43:notes">
            <a:extLst>
              <a:ext uri="{FF2B5EF4-FFF2-40B4-BE49-F238E27FC236}">
                <a16:creationId xmlns:a16="http://schemas.microsoft.com/office/drawing/2014/main" id="{F2AB5556-A589-5E32-ADD3-1EE6E215D9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EVERYTHING that is graded in Canvas MUST be created as an assessment (Assignment, Quiz, or Discussion)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Gradebook allows for custom late grading policies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Entire Grade History is tracked for each student and every assignment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Grades can be exported from Canvas to Joe’SS for mid-semester and final grades.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“Message students who” is a great function for communicating with specific subgroups of students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Grades based on section or other filters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400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2505B2A7-FF12-3046-56CF-571E7488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382fd8f2_1_0:notes">
            <a:extLst>
              <a:ext uri="{FF2B5EF4-FFF2-40B4-BE49-F238E27FC236}">
                <a16:creationId xmlns:a16="http://schemas.microsoft.com/office/drawing/2014/main" id="{BE494197-44D0-DED5-101F-7EBFC73DCD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382fd8f2_1_0:notes">
            <a:extLst>
              <a:ext uri="{FF2B5EF4-FFF2-40B4-BE49-F238E27FC236}">
                <a16:creationId xmlns:a16="http://schemas.microsoft.com/office/drawing/2014/main" id="{1B07EC44-8A2F-2254-053E-D1C7BF960B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269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5aead1378_1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5aead1378_1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5aead1378_1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5aead1378_1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7480F911-DE4B-8FC3-451F-90B338BD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5aead1378_13_11:notes">
            <a:extLst>
              <a:ext uri="{FF2B5EF4-FFF2-40B4-BE49-F238E27FC236}">
                <a16:creationId xmlns:a16="http://schemas.microsoft.com/office/drawing/2014/main" id="{B019B42A-B7D0-5C58-F000-558406B0B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5aead1378_13_11:notes">
            <a:extLst>
              <a:ext uri="{FF2B5EF4-FFF2-40B4-BE49-F238E27FC236}">
                <a16:creationId xmlns:a16="http://schemas.microsoft.com/office/drawing/2014/main" id="{E6F1C389-979C-5D6E-BF78-2A0A47899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29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609F0F14-8158-CC18-F199-6E32DD3A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5aead1378_13_11:notes">
            <a:extLst>
              <a:ext uri="{FF2B5EF4-FFF2-40B4-BE49-F238E27FC236}">
                <a16:creationId xmlns:a16="http://schemas.microsoft.com/office/drawing/2014/main" id="{D7332062-1A97-30E3-8A31-F1B0D870D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5aead1378_13_11:notes">
            <a:extLst>
              <a:ext uri="{FF2B5EF4-FFF2-40B4-BE49-F238E27FC236}">
                <a16:creationId xmlns:a16="http://schemas.microsoft.com/office/drawing/2014/main" id="{2CF59726-4761-735B-AA4A-4949EBE01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737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5aead1378_1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75aead1378_1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382fd8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382fd8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d398508e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d398508e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Please remember to publish your course!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#1 complaint from students on first day of class - “I can’t see my course!”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f73088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f73088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Building community in online course is just as important (if not more so) than in a face-to-face course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should make their presence known and felt by students.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Asynchronous courses require creativity and a little more effort to to make presence known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should also make their presence known and felt to the instructors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will need opportunities to interact with each other - if the instructor is not available, perhaps they can learn from each other if they know that other students are listening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need to reach out and help students stay on track with their learning goals and outcomes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382fd8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d382fd8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Canvas has its own internal email system that can work with students’/instructors’ existing email accounts to provide constant updates from the course.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and students can use the Inbox in Canvas to track conversations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Alternatively, set up email filtering rules for your courses so that emails don’t get lost. Encourage students to do the same!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382fd8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382fd8f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is a “broadcasting” communication service - wide distribution, mostly one way.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can be differentiated by section so that different sections can receive different announcements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- Section 101 has a test at 10 a.m. and Section 102 has a test at 11 a.m., so send out reminders for each section.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can be set up for a delayed release schedule.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Write most of your announcements ahead of time and then set the dates/times of the release (e.g. exam schedule)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allow attachments to be added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- study guides for exams or updated syllabus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06844EC2-8DED-26F9-0057-3B83D81B3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391f6908_0_0:notes">
            <a:extLst>
              <a:ext uri="{FF2B5EF4-FFF2-40B4-BE49-F238E27FC236}">
                <a16:creationId xmlns:a16="http://schemas.microsoft.com/office/drawing/2014/main" id="{2A7CBC27-F078-612A-142C-796D56DA3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391f6908_0_0:notes">
            <a:extLst>
              <a:ext uri="{FF2B5EF4-FFF2-40B4-BE49-F238E27FC236}">
                <a16:creationId xmlns:a16="http://schemas.microsoft.com/office/drawing/2014/main" id="{557D9AFD-A820-EE7F-D464-7C3BF9AF43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 are personalized by user - each user can custom define notifications based on their own preferences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layers of notifications: Account level and Course level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Account level notifications apply to ALL courses in which you are enrolled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Course level notifications only apply to the course in which they are configured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994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391f6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391f6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 are personalized by user - each user can custom define notifications based on their own preferences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layers of notifications: Account level and Course level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Account level notifications apply to ALL courses in which you are enrolled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Course level notifications only apply to the course in which they are configured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743F9BD1-99B7-8BB8-1D81-C32E5EED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382fd8f2_1_0:notes">
            <a:extLst>
              <a:ext uri="{FF2B5EF4-FFF2-40B4-BE49-F238E27FC236}">
                <a16:creationId xmlns:a16="http://schemas.microsoft.com/office/drawing/2014/main" id="{AF9CEDB2-11DC-BB96-88B2-A541827150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382fd8f2_1_0:notes">
            <a:extLst>
              <a:ext uri="{FF2B5EF4-FFF2-40B4-BE49-F238E27FC236}">
                <a16:creationId xmlns:a16="http://schemas.microsoft.com/office/drawing/2014/main" id="{EC18C8B3-BD6C-35F0-FBE5-E1384400E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19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2657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1798"/>
            <a:ext cx="8118003" cy="2804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pic>
        <p:nvPicPr>
          <p:cNvPr id="9" name="Graphic 8" descr="Missouri S&amp;T Primary Logo">
            <a:extLst>
              <a:ext uri="{FF2B5EF4-FFF2-40B4-BE49-F238E27FC236}">
                <a16:creationId xmlns:a16="http://schemas.microsoft.com/office/drawing/2014/main" id="{CEFFDC43-6071-4D7C-331F-20E41EBBB0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4590" y="1"/>
            <a:ext cx="735544" cy="73554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668A-81C7-9BF2-9EC1-6D7C3167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A703ECD-8141-7279-5536-24C191D7C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8D9AECC-E13D-07AC-EA52-38C26808E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0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EF82C8C-AB50-D14E-775F-62A22EE9D3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72"/>
          </a:xfrm>
        </p:spPr>
        <p:txBody>
          <a:bodyPr lIns="0" tIns="0" rIns="0" bIns="0" anchor="ctr" anchorCtr="0"/>
          <a:lstStyle>
            <a:lvl1pPr marL="0" indent="0" algn="ctr">
              <a:buNone/>
              <a:defRPr>
                <a:solidFill>
                  <a:srgbClr val="63666A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36278-7A51-C105-9F54-FE223D366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192" y="1349883"/>
            <a:ext cx="4370832" cy="794064"/>
          </a:xfrm>
          <a:solidFill>
            <a:schemeClr val="accent6"/>
          </a:solidFill>
        </p:spPr>
        <p:txBody>
          <a:bodyPr lIns="91440" tIns="91440" rIns="91440" bIns="91440">
            <a:spAutoFit/>
          </a:bodyPr>
          <a:lstStyle>
            <a:lvl1pPr>
              <a:defRPr/>
            </a:lvl1pPr>
          </a:lstStyle>
          <a:p>
            <a:r>
              <a:rPr lang="en-US"/>
              <a:t>Header Section</a:t>
            </a:r>
          </a:p>
        </p:txBody>
      </p:sp>
    </p:spTree>
    <p:extLst>
      <p:ext uri="{BB962C8B-B14F-4D97-AF65-F5344CB8AC3E}">
        <p14:creationId xmlns:p14="http://schemas.microsoft.com/office/powerpoint/2010/main" val="41730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82304"/>
            <a:ext cx="8117396" cy="21395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3456500"/>
            <a:ext cx="8117395" cy="8093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5155FCCA-E708-4AD6-EC82-2E9E0852B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26123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441A9-0AB0-6B18-9CA8-F74469AD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3EFC82-AC16-9B06-B173-0B29BB8861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62656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 descr="Missouri S&amp;T Primary Logo">
            <a:extLst>
              <a:ext uri="{FF2B5EF4-FFF2-40B4-BE49-F238E27FC236}">
                <a16:creationId xmlns:a16="http://schemas.microsoft.com/office/drawing/2014/main" id="{CCD76B31-94E5-010B-3DC5-9555EDFF1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61318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F3BA91-D8AA-19FC-3BB1-331D53E3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314084"/>
            <a:ext cx="4041646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0CB725-036B-CE18-E697-7248F3B2E27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09162" y="1314084"/>
            <a:ext cx="4041646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B59D6191-BF3E-F786-80FE-7C222808B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66416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3192" y="1314084"/>
            <a:ext cx="4178808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075" y="1316736"/>
            <a:ext cx="1576388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964" y="1316736"/>
            <a:ext cx="2467843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4075" y="2934145"/>
            <a:ext cx="2467843" cy="13425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4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419" y="2934145"/>
            <a:ext cx="1576388" cy="13425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 descr="Missouri S&amp;T Primary Logo">
            <a:extLst>
              <a:ext uri="{FF2B5EF4-FFF2-40B4-BE49-F238E27FC236}">
                <a16:creationId xmlns:a16="http://schemas.microsoft.com/office/drawing/2014/main" id="{213B5239-BAD7-DA2B-0355-92590FC1F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02407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F30EFA0-626E-E465-21A4-6B81E216B8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192" y="1314084"/>
            <a:ext cx="2569464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61381A-7625-84D5-3F64-6351573335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36975" y="1314084"/>
            <a:ext cx="5513833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61743D60-B0D1-58F1-6DB1-0EE0953FF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1303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008B88-03F0-A51E-6389-49AAB73F7C7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192" y="1312566"/>
            <a:ext cx="5513833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96BADE-8492-7124-94BE-1BFED21AD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1344" y="1314084"/>
            <a:ext cx="2569464" cy="2962642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61743D60-B0D1-58F1-6DB1-0EE0953FF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24842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, 5-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00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07946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7946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22192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2192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6438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6438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0684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684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2380BD60-0328-BD01-BF0B-C92BB372D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-Colum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2" y="1312566"/>
            <a:ext cx="4041647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192" y="2203704"/>
            <a:ext cx="4041648" cy="2073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7698" y="1312566"/>
            <a:ext cx="4041648" cy="758952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7698" y="2203704"/>
            <a:ext cx="4041648" cy="2073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F960EF1D-B008-DBD3-6D61-67CF03C12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425492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-Colum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F6F050-72C5-9E4E-54C0-D6A559212E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192" y="1312566"/>
            <a:ext cx="2605087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FD629BAB-B0CC-F083-A68F-2D64CC1B9D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192" y="2203704"/>
            <a:ext cx="2605088" cy="2073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F889C2-131E-620C-CBD2-2078CBC7229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268470" y="1312566"/>
            <a:ext cx="2605087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B3927083-C10D-F2AF-6728-A728E6E100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68470" y="2203704"/>
            <a:ext cx="2605088" cy="2073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946DE1-AB57-FFC2-9F09-E41A809CFF2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144259" y="1312566"/>
            <a:ext cx="2605087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AB614317-3145-F9CD-12D3-F7DD5597F5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44259" y="2203704"/>
            <a:ext cx="2605088" cy="2073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CA0FE5EC-6DC3-5AE4-4A6D-3A1A29366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4476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4EE858C-2877-EA88-106D-0B4B594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2657"/>
            <a:ext cx="8119872" cy="49530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1798"/>
            <a:ext cx="8118003" cy="2804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668A-81C7-9BF2-9EC1-6D7C3167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A703ECD-8141-7279-5536-24C191D7C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8D9AECC-E13D-07AC-EA52-38C26808E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Graphic 5" descr="Missouri S&amp;T Primary Logo">
            <a:extLst>
              <a:ext uri="{FF2B5EF4-FFF2-40B4-BE49-F238E27FC236}">
                <a16:creationId xmlns:a16="http://schemas.microsoft.com/office/drawing/2014/main" id="{55CAD710-37D1-A75D-9676-3BEBE83E8BA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4590" y="1"/>
            <a:ext cx="735544" cy="73554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2842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31C04-BD64-AE26-E8CD-0674E3BB1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9490DA-3918-C24D-AB2D-52807055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lIns="0" tIns="0" rIns="0" bIns="0" anchor="t" anchorCtr="0"/>
          <a:lstStyle>
            <a:lvl1pPr>
              <a:defRPr b="1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 descr="Missouri S&amp;T Primary Logo">
            <a:extLst>
              <a:ext uri="{FF2B5EF4-FFF2-40B4-BE49-F238E27FC236}">
                <a16:creationId xmlns:a16="http://schemas.microsoft.com/office/drawing/2014/main" id="{3F984CC3-09DD-6B4F-2D56-F3BA5F4D4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2C6CAF-02F1-0F8E-8E14-E6D7365E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53852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4AA36-02A9-BE2D-E788-D47FE7F7B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lIns="0" tIns="0" rIns="0" bIns="0" anchor="t" anchorCtr="0"/>
          <a:lstStyle>
            <a:lvl1pPr>
              <a:defRPr b="1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158622"/>
            <a:ext cx="4041648" cy="3118104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370E16-C9D1-797D-05D5-BC55FF2515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9162" y="1158622"/>
            <a:ext cx="4041648" cy="3118104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 descr="Missouri S&amp;T Primary Logo">
            <a:extLst>
              <a:ext uri="{FF2B5EF4-FFF2-40B4-BE49-F238E27FC236}">
                <a16:creationId xmlns:a16="http://schemas.microsoft.com/office/drawing/2014/main" id="{107609F7-A95F-F3A0-6D61-C3BA4C554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4F7CA-DB66-5CEB-D9A6-325642FF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18098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53DDB8-347F-EBA8-3EAF-00BA2A2D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lIns="0" tIns="0" rIns="0" bIns="0" anchor="t" anchorCtr="0"/>
          <a:lstStyle>
            <a:lvl1pPr>
              <a:defRPr b="1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F30EFA0-626E-E465-21A4-6B81E216B8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192" y="1157974"/>
            <a:ext cx="2569464" cy="3118752"/>
          </a:xfrm>
        </p:spPr>
        <p:txBody>
          <a:bodyPr lIns="0" tIns="0" rIns="0" bIns="0"/>
          <a:lstStyle>
            <a:lvl1pPr>
              <a:lnSpc>
                <a:spcPct val="125000"/>
              </a:lnSpc>
              <a:defRPr/>
            </a:lvl1pPr>
            <a:lvl2pPr marL="342900" indent="-334963">
              <a:lnSpc>
                <a:spcPct val="125000"/>
              </a:lnSpc>
              <a:tabLst/>
              <a:defRPr/>
            </a:lvl2pPr>
            <a:lvl3pPr marL="574675" indent="-255588">
              <a:lnSpc>
                <a:spcPct val="125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25000"/>
              </a:lnSpc>
              <a:tabLst/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61381A-7625-84D5-3F64-6351573335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36975" y="1157974"/>
            <a:ext cx="5513833" cy="3118752"/>
          </a:xfrm>
        </p:spPr>
        <p:txBody>
          <a:bodyPr lIns="0" tIns="0" rIns="0" bIns="0"/>
          <a:lstStyle>
            <a:lvl1pPr>
              <a:lnSpc>
                <a:spcPct val="125000"/>
              </a:lnSpc>
              <a:defRPr/>
            </a:lvl1pPr>
            <a:lvl2pPr marL="342900" indent="-334963">
              <a:lnSpc>
                <a:spcPct val="125000"/>
              </a:lnSpc>
              <a:tabLst/>
              <a:defRPr/>
            </a:lvl2pPr>
            <a:lvl3pPr marL="574675" indent="-255588">
              <a:lnSpc>
                <a:spcPct val="125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25000"/>
              </a:lnSpc>
              <a:tabLst/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61743D60-B0D1-58F1-6DB1-0EE0953FF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778864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-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432B47-A24F-CBB6-D53B-1C1D38F6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lIns="0" tIns="0" rIns="0" bIns="0" anchor="t" anchorCtr="0"/>
          <a:lstStyle>
            <a:lvl1pPr>
              <a:defRPr b="1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1EBDECD-8917-6057-ED9E-157513F7356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192" y="1157974"/>
            <a:ext cx="5513832" cy="3118752"/>
          </a:xfrm>
        </p:spPr>
        <p:txBody>
          <a:bodyPr lIns="0" tIns="0" rIns="0" bIns="0"/>
          <a:lstStyle>
            <a:lvl1pPr>
              <a:lnSpc>
                <a:spcPct val="125000"/>
              </a:lnSpc>
              <a:defRPr/>
            </a:lvl1pPr>
            <a:lvl2pPr marL="342900" indent="-334963">
              <a:lnSpc>
                <a:spcPct val="125000"/>
              </a:lnSpc>
              <a:tabLst/>
              <a:defRPr/>
            </a:lvl2pPr>
            <a:lvl3pPr marL="574675" indent="-255588">
              <a:lnSpc>
                <a:spcPct val="125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25000"/>
              </a:lnSpc>
              <a:tabLst/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7C2163-B624-A693-6638-303FBE1C7AB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1343" y="1157974"/>
            <a:ext cx="2569464" cy="3118752"/>
          </a:xfrm>
        </p:spPr>
        <p:txBody>
          <a:bodyPr lIns="0" tIns="0" rIns="0" bIns="0"/>
          <a:lstStyle>
            <a:lvl1pPr>
              <a:lnSpc>
                <a:spcPct val="125000"/>
              </a:lnSpc>
              <a:defRPr/>
            </a:lvl1pPr>
            <a:lvl2pPr marL="342900" indent="-334963">
              <a:lnSpc>
                <a:spcPct val="125000"/>
              </a:lnSpc>
              <a:tabLst/>
              <a:defRPr/>
            </a:lvl2pPr>
            <a:lvl3pPr marL="574675" indent="-255588">
              <a:lnSpc>
                <a:spcPct val="125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25000"/>
              </a:lnSpc>
              <a:tabLst/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 descr="Missouri S&amp;T Primary Logo">
            <a:extLst>
              <a:ext uri="{FF2B5EF4-FFF2-40B4-BE49-F238E27FC236}">
                <a16:creationId xmlns:a16="http://schemas.microsoft.com/office/drawing/2014/main" id="{61743D60-B0D1-58F1-6DB1-0EE0953FF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082335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issouri S&amp;T Primary Logo">
            <a:extLst>
              <a:ext uri="{FF2B5EF4-FFF2-40B4-BE49-F238E27FC236}">
                <a16:creationId xmlns:a16="http://schemas.microsoft.com/office/drawing/2014/main" id="{729CCEAB-D14E-DA42-D4C2-8A2949B9308A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4590" y="1"/>
            <a:ext cx="735544" cy="7355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684523"/>
            <a:ext cx="4678073" cy="149832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/>
              <a:t>Insert Website Address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83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-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77880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2385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423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04928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2967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37472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pic>
        <p:nvPicPr>
          <p:cNvPr id="3" name="Graphic 2" descr="Missouri S&amp;T Primary Logo">
            <a:extLst>
              <a:ext uri="{FF2B5EF4-FFF2-40B4-BE49-F238E27FC236}">
                <a16:creationId xmlns:a16="http://schemas.microsoft.com/office/drawing/2014/main" id="{8C3BE568-4A09-C8D7-37B4-92AC72DC5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7323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-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513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4856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5433" y="175310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058998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2396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25128" y="173291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058998"/>
            <a:ext cx="2230029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182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84824" y="1724352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058997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pic>
        <p:nvPicPr>
          <p:cNvPr id="4" name="Missouri S&amp;T Logo" descr="Missouri S&amp;T Primary Logo">
            <a:extLst>
              <a:ext uri="{FF2B5EF4-FFF2-40B4-BE49-F238E27FC236}">
                <a16:creationId xmlns:a16="http://schemas.microsoft.com/office/drawing/2014/main" id="{FDB9FD76-79AE-D638-5FF8-FAAA2843C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53373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-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F6943F-D8FA-1303-2A3A-C72D8DB66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513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5609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5554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5187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6347" y="1710648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5447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95383" y="1732479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1709" y="1533849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0520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3054793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pic>
        <p:nvPicPr>
          <p:cNvPr id="3" name="Graphic 2" descr="Missouri S&amp;T Primary Logo">
            <a:extLst>
              <a:ext uri="{FF2B5EF4-FFF2-40B4-BE49-F238E27FC236}">
                <a16:creationId xmlns:a16="http://schemas.microsoft.com/office/drawing/2014/main" id="{F802B2A8-0B9E-8272-FD99-9F7782896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0941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5-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4348" y="2191395"/>
            <a:ext cx="684753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5785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7469" y="180262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192" y="3058998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97876" y="1614027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09560" y="179535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82590" y="3091464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79497" y="1603158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1181" y="1784484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6421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81588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93272" y="1775569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766302" y="3071680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54865" y="16004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40211" y="1792070"/>
            <a:ext cx="825250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54302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5</a:t>
            </a:r>
          </a:p>
        </p:txBody>
      </p:sp>
      <p:pic>
        <p:nvPicPr>
          <p:cNvPr id="3" name="Graphic 2" descr="Missouri S&amp;T Primary Logo">
            <a:extLst>
              <a:ext uri="{FF2B5EF4-FFF2-40B4-BE49-F238E27FC236}">
                <a16:creationId xmlns:a16="http://schemas.microsoft.com/office/drawing/2014/main" id="{565664AB-D2BC-A4B8-5284-BE0259BB8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9490"/>
            <a:ext cx="737481" cy="7374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14425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6A4503-C244-0082-4E1D-A05BC54E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DA6996-5F10-609F-49E7-FD2DFFAA6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28216"/>
            <a:ext cx="2949178" cy="2673525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2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78300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64B995-F262-6651-8C7D-FEB26E45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2657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1798"/>
            <a:ext cx="8118003" cy="2804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pic>
        <p:nvPicPr>
          <p:cNvPr id="6" name="Graphic 5" descr="Missouri S&amp;T Primary Logo">
            <a:extLst>
              <a:ext uri="{FF2B5EF4-FFF2-40B4-BE49-F238E27FC236}">
                <a16:creationId xmlns:a16="http://schemas.microsoft.com/office/drawing/2014/main" id="{54F85587-C7DE-3838-BA53-65D8482AE09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4590" y="1"/>
            <a:ext cx="735544" cy="7355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41668A-81C7-9BF2-9EC1-6D7C3167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A703ECD-8141-7279-5536-24C191D7C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8D9AECC-E13D-07AC-EA52-38C26808E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43213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28216"/>
            <a:ext cx="2949178" cy="2673525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lIns="0" tIns="0" rIns="0" bIns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72741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7331"/>
            <a:ext cx="7886700" cy="3350889"/>
          </a:xfrm>
        </p:spPr>
        <p:txBody>
          <a:bodyPr vert="eaVert" lIns="0" tIns="0" rIns="0" bIns="0"/>
          <a:lstStyle>
            <a:lvl2pPr marL="274320" indent="-274320">
              <a:buFont typeface="System Font Regular"/>
              <a:buChar char="▼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029527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 lIns="0" tIns="0" rIns="0" bIns="0"/>
          <a:lstStyle>
            <a:lvl2pPr marL="274320" indent="-274320">
              <a:buFont typeface="System Font Regular"/>
              <a:buChar char="▼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37956F-B19B-91A8-02A3-00B7F6E46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478211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089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EF9068E0-C6FC-2C92-3253-A7C31C5B6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9804" y="-5622"/>
            <a:ext cx="735545" cy="7355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991565"/>
            <a:ext cx="4678073" cy="1160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/>
              <a:t>Insert Website Address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7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pic>
        <p:nvPicPr>
          <p:cNvPr id="6" name="Graphic 5" descr="Missouri S&amp;T Primary Logo">
            <a:extLst>
              <a:ext uri="{FF2B5EF4-FFF2-40B4-BE49-F238E27FC236}">
                <a16:creationId xmlns:a16="http://schemas.microsoft.com/office/drawing/2014/main" id="{2761115A-FF84-A171-0FA4-F0C0D43D8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1" y="1024"/>
            <a:ext cx="787755" cy="7877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407" y="182960"/>
            <a:ext cx="37338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Missouri University of Science and Technology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1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pic>
        <p:nvPicPr>
          <p:cNvPr id="4" name="Graphic 3" descr="Missouri S&amp;T Primary Logo">
            <a:extLst>
              <a:ext uri="{FF2B5EF4-FFF2-40B4-BE49-F238E27FC236}">
                <a16:creationId xmlns:a16="http://schemas.microsoft.com/office/drawing/2014/main" id="{E8A3B2A2-F9C2-D73E-13CA-036FBB9D6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1" y="1024"/>
            <a:ext cx="787755" cy="7877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182880"/>
            <a:ext cx="37340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Missouri University of Science and Technology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138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rgbClr val="63666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pic>
        <p:nvPicPr>
          <p:cNvPr id="6" name="Graphic 5" descr="Missouri S&amp;T Primary Logo">
            <a:extLst>
              <a:ext uri="{FF2B5EF4-FFF2-40B4-BE49-F238E27FC236}">
                <a16:creationId xmlns:a16="http://schemas.microsoft.com/office/drawing/2014/main" id="{FA67A136-1DE1-083C-E7A2-89A8ADE78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1" y="1024"/>
            <a:ext cx="787755" cy="7877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032" y="182960"/>
            <a:ext cx="3727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Missouri University of Science and Technology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069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476818"/>
            <a:ext cx="8120063" cy="760095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24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12790C1-8F52-3376-1B98-1136C519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906BF7-53E4-9EE5-25C4-5769B9838F8D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9C68AC-056F-AC29-8BE4-D4F047154226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68EFEE-9652-8BBA-4F99-C22BBD44A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01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67" r:id="rId2"/>
    <p:sldLayoutId id="2147483868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9" r:id="rId11"/>
    <p:sldLayoutId id="2147483848" r:id="rId12"/>
    <p:sldLayoutId id="2147483850" r:id="rId13"/>
    <p:sldLayoutId id="2147483864" r:id="rId14"/>
    <p:sldLayoutId id="2147483851" r:id="rId15"/>
    <p:sldLayoutId id="2147483869" r:id="rId16"/>
    <p:sldLayoutId id="2147483854" r:id="rId17"/>
    <p:sldLayoutId id="2147483853" r:id="rId18"/>
    <p:sldLayoutId id="2147483852" r:id="rId19"/>
    <p:sldLayoutId id="2147483865" r:id="rId20"/>
    <p:sldLayoutId id="2147483866" r:id="rId21"/>
    <p:sldLayoutId id="2147483870" r:id="rId22"/>
    <p:sldLayoutId id="2147483871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73" r:id="rId33"/>
    <p:sldLayoutId id="2147483874" r:id="rId3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25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System Font Regular"/>
        <a:buChar char="►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25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25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25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25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25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25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25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ommunity.canvaslms.com/t5/Instructor-Guide/tkb-p/Instructor#Modu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Pag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Fil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manage-Course-Navigation-links/ta-p/102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Assignmen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Quizz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create-a-survey-in-my-course/ta-p/7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Grad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use-SpeedGrader/ta-p/75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request.umsystem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.gov/resources/2024-03-08-web-rul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lackboard.com/Ally/Ally_for_LMS/Instructo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aat@mst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sites.mst.edu/digitalacces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cafe@mst.edu" TargetMode="External"/><Relationship Id="rId3" Type="http://schemas.openxmlformats.org/officeDocument/2006/relationships/hyperlink" Target="https://community.canvaslms.com/t5/Instructor-Guide/tkb-p/Instructor" TargetMode="External"/><Relationship Id="rId7" Type="http://schemas.openxmlformats.org/officeDocument/2006/relationships/hyperlink" Target="mailto:canvas@umsystem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teachingtools@umsystem.edu" TargetMode="External"/><Relationship Id="rId5" Type="http://schemas.openxmlformats.org/officeDocument/2006/relationships/hyperlink" Target="https://tdx.umsystem.edu/TDClient/66/MOOnline/Home/" TargetMode="External"/><Relationship Id="rId4" Type="http://schemas.openxmlformats.org/officeDocument/2006/relationships/hyperlink" Target="https://help.mst.edu/" TargetMode="External"/><Relationship Id="rId9" Type="http://schemas.openxmlformats.org/officeDocument/2006/relationships/hyperlink" Target="https://cafe.mst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afe@mst.edu" TargetMode="External"/><Relationship Id="rId2" Type="http://schemas.openxmlformats.org/officeDocument/2006/relationships/hyperlink" Target="https://cafe.mst.edu/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sites.mst.edu/digitalacce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use-the-Inbox-as-an-instructor/ta-p/62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Announce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set-my-Canvas-notification-preferences-as-an-instructor/ta-p/12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hyperlink" Target="https://community.canvaslms.com/t5/Instructor-Guide/How-do-I-manage-notifications-for-a-single-course-as-an/ta-p/10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set-my-Canvas-notification-preferences-as-an-instructor/ta-p/12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hyperlink" Target="https://community.canvaslms.com/t5/Instructor-Guide/How-do-I-manage-notifications-for-a-single-course-as-an/ta-p/100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6BB6EB-F6A7-CA44-055F-96D3B4B1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</p:spPr>
        <p:txBody>
          <a:bodyPr/>
          <a:lstStyle/>
          <a:p>
            <a:r>
              <a:rPr lang="en-US" dirty="0"/>
              <a:t>The Other Side of Canvas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9936897-D3DA-9F83-19CC-98953A84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2657"/>
            <a:ext cx="8119872" cy="495309"/>
          </a:xfrm>
        </p:spPr>
        <p:txBody>
          <a:bodyPr/>
          <a:lstStyle/>
          <a:p>
            <a:r>
              <a:rPr lang="en-US" dirty="0"/>
              <a:t>An instructor's point of 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C3C74D-08BA-7DD8-3C5D-35BFDEE8F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181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vert="horz" lIns="0" tIns="0" rIns="0" bIns="0" rtlCol="0" anchor="t" anchorCtr="0">
            <a:norm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b="1" i="0" kern="1200">
                <a:latin typeface="Franklin Gothic Medium" panose="020B0603020102020204" pitchFamily="34" charset="0"/>
                <a:ea typeface="+mj-ea"/>
                <a:cs typeface="+mj-cs"/>
              </a:rPr>
              <a:t>Why is organization important?</a:t>
            </a:r>
          </a:p>
        </p:txBody>
      </p:sp>
      <p:sp>
        <p:nvSpPr>
          <p:cNvPr id="125" name="Google Shape;116;p22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4041648" cy="3118104"/>
          </a:xfrm>
        </p:spPr>
        <p:txBody>
          <a:bodyPr spcFirstLastPara="1" vert="horz" lIns="0" tIns="0" rIns="0" bIns="0" rtlCol="0" anchorCtr="0">
            <a:normAutofit/>
          </a:bodyPr>
          <a:lstStyle/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700"/>
              <a:t>Logical progression of materials for students</a:t>
            </a:r>
          </a:p>
          <a:p>
            <a:pPr marL="914400" lvl="1" indent="-3683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200"/>
              <a:buChar char="○"/>
            </a:pPr>
            <a:r>
              <a:rPr lang="en-US" sz="1700"/>
              <a:t>Easy to find resources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700"/>
              <a:t>Motivate student engagement</a:t>
            </a:r>
          </a:p>
          <a:p>
            <a:pPr marL="914400" lvl="1" indent="-3683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200"/>
              <a:buChar char="○"/>
            </a:pPr>
            <a:r>
              <a:rPr lang="en-US" sz="1700"/>
              <a:t>Keep students focused and moving forward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700"/>
              <a:t>Minimize distractions for students</a:t>
            </a:r>
          </a:p>
          <a:p>
            <a:pPr marL="914400" lvl="1" indent="-3683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200"/>
              <a:buChar char="○"/>
            </a:pPr>
            <a:r>
              <a:rPr lang="en-US" sz="1700"/>
              <a:t>Reduction of cognitive load</a:t>
            </a:r>
          </a:p>
        </p:txBody>
      </p:sp>
      <p:sp>
        <p:nvSpPr>
          <p:cNvPr id="117" name="Google Shape;117;p22"/>
          <p:cNvSpPr txBox="1"/>
          <p:nvPr/>
        </p:nvSpPr>
        <p:spPr>
          <a:xfrm>
            <a:off x="4709162" y="1158622"/>
            <a:ext cx="4041648" cy="3118104"/>
          </a:xfrm>
          <a:prstGeom prst="rect">
            <a:avLst/>
          </a:prstGeom>
        </p:spPr>
        <p:txBody>
          <a:bodyPr spcFirstLastPara="1" vert="horz" lIns="0" tIns="0" rIns="0" bIns="0" rtlCol="0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</a:pPr>
            <a:r>
              <a:rPr lang="en-US" sz="2000" i="0">
                <a:latin typeface="Tisa Offc Serif Pro" panose="02010504030101020102" pitchFamily="2" charset="0"/>
              </a:rPr>
              <a:t>Teachers are designers. An essential act of our profession is the design of curriculum and learning experiences to meet specified purposes.</a:t>
            </a:r>
          </a:p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</a:pPr>
            <a:r>
              <a:rPr lang="en-US" sz="2000" i="0">
                <a:latin typeface="Tisa Offc Serif Pro" panose="02010504030101020102" pitchFamily="2" charset="0"/>
              </a:rPr>
              <a:t>-- Wiggins and McTighe, Understanding by Design (2005)</a:t>
            </a:r>
          </a:p>
        </p:txBody>
      </p:sp>
      <p:sp>
        <p:nvSpPr>
          <p:cNvPr id="122" name="Footer Placeholder 4">
            <a:extLst>
              <a:ext uri="{FF2B5EF4-FFF2-40B4-BE49-F238E27FC236}">
                <a16:creationId xmlns:a16="http://schemas.microsoft.com/office/drawing/2014/main" id="{E22D973D-9498-4A05-A2BE-5835A16C6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Organization - Modules</a:t>
            </a:r>
          </a:p>
        </p:txBody>
      </p:sp>
      <p:pic>
        <p:nvPicPr>
          <p:cNvPr id="124" name="Google Shape;124;p23" descr="Modules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31498" y="1157974"/>
            <a:ext cx="4037219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>
            <a:spLocks noGrp="1"/>
          </p:cNvSpPr>
          <p:nvPr>
            <p:ph idx="16"/>
          </p:nvPr>
        </p:nvSpPr>
        <p:spPr>
          <a:xfrm>
            <a:off x="6181343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 u="sng">
                <a:hlinkClick r:id="rId4"/>
              </a:rPr>
              <a:t>Modules</a:t>
            </a:r>
            <a:endParaRPr lang="en-US" sz="1500"/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500"/>
              <a:t>Simple, yet efficient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500"/>
              <a:t>Link to other content in Canvas (Pages, Quizzes, Quizzes, Panopto Recordings, etc.)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500"/>
              <a:t>Guided progression through course</a:t>
            </a:r>
          </a:p>
        </p:txBody>
      </p:sp>
      <p:sp>
        <p:nvSpPr>
          <p:cNvPr id="129" name="Footer Placeholder 4">
            <a:extLst>
              <a:ext uri="{FF2B5EF4-FFF2-40B4-BE49-F238E27FC236}">
                <a16:creationId xmlns:a16="http://schemas.microsoft.com/office/drawing/2014/main" id="{FEF88E47-5E49-947F-C933-D037485F7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Organization - Pages</a:t>
            </a:r>
          </a:p>
        </p:txBody>
      </p:sp>
      <p:sp>
        <p:nvSpPr>
          <p:cNvPr id="130" name="Google Shape;130;p24"/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 u="sng">
                <a:hlinkClick r:id="rId3"/>
              </a:rPr>
              <a:t>Pages</a:t>
            </a:r>
            <a:endParaRPr lang="en-US" sz="1700"/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Lots of flexibility for content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Much more engaging visually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More time &amp; effort to create than modules</a:t>
            </a:r>
          </a:p>
        </p:txBody>
      </p:sp>
      <p:pic>
        <p:nvPicPr>
          <p:cNvPr id="131" name="Google Shape;131;p24" descr="Home page example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68727" y="1157974"/>
            <a:ext cx="4050328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Footer Placeholder 4">
            <a:extLst>
              <a:ext uri="{FF2B5EF4-FFF2-40B4-BE49-F238E27FC236}">
                <a16:creationId xmlns:a16="http://schemas.microsoft.com/office/drawing/2014/main" id="{599D36EA-C2AD-66F7-5489-D8484008F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Organization - Files</a:t>
            </a:r>
          </a:p>
        </p:txBody>
      </p:sp>
      <p:sp>
        <p:nvSpPr>
          <p:cNvPr id="137" name="Google Shape;137;p25"/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 u="sng">
                <a:hlinkClick r:id="rId3"/>
              </a:rPr>
              <a:t>Files</a:t>
            </a:r>
            <a:endParaRPr lang="en-US" sz="1700"/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RECOMMENDED:</a:t>
            </a: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sz="1700"/>
              <a:t>Hide FILES from students</a:t>
            </a: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sz="1700"/>
              <a:t>Link to FILES from MODULES</a:t>
            </a: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sz="1700"/>
              <a:t>Organize files into folders</a:t>
            </a:r>
          </a:p>
        </p:txBody>
      </p:sp>
      <p:pic>
        <p:nvPicPr>
          <p:cNvPr id="138" name="Google Shape;138;p25" descr="Files" title="Canvas-Files.pn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270090" y="1157974"/>
            <a:ext cx="5447603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Footer Placeholder 4">
            <a:extLst>
              <a:ext uri="{FF2B5EF4-FFF2-40B4-BE49-F238E27FC236}">
                <a16:creationId xmlns:a16="http://schemas.microsoft.com/office/drawing/2014/main" id="{E6D052C1-5BCA-8B97-5364-E7BBA3B34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CBD6893-B05A-8FBB-D168-AAACB55B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185DB332-8A0B-E1A5-3E7C-F727228F29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dirty="0"/>
              <a:t>Organization – Course Menu</a:t>
            </a:r>
          </a:p>
        </p:txBody>
      </p:sp>
      <p:sp>
        <p:nvSpPr>
          <p:cNvPr id="130" name="Google Shape;130;p24">
            <a:extLst>
              <a:ext uri="{FF2B5EF4-FFF2-40B4-BE49-F238E27FC236}">
                <a16:creationId xmlns:a16="http://schemas.microsoft.com/office/drawing/2014/main" id="{B13985E4-3687-29F4-89DC-92584D6B6DA6}"/>
              </a:ext>
            </a:extLst>
          </p:cNvPr>
          <p:cNvSpPr txBox="1">
            <a:spLocks noGrp="1"/>
          </p:cNvSpPr>
          <p:nvPr>
            <p:ph idx="15"/>
          </p:nvPr>
        </p:nvSpPr>
        <p:spPr>
          <a:xfrm>
            <a:off x="393191" y="1157974"/>
            <a:ext cx="3112009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lv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Course Menu Navigation</a:t>
            </a:r>
            <a:endParaRPr lang="en-US" dirty="0">
              <a:solidFill>
                <a:srgbClr val="509E2F"/>
              </a:solidFill>
            </a:endParaRPr>
          </a:p>
          <a:p>
            <a:pPr marL="571500" lvl="1" indent="-2413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dirty="0">
                <a:solidFill>
                  <a:srgbClr val="509E2F"/>
                </a:solidFill>
              </a:rPr>
              <a:t>REMOVE/HIDE what isn’t being used</a:t>
            </a:r>
          </a:p>
          <a:p>
            <a:pPr marL="571500" lvl="1" indent="-241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dirty="0">
                <a:solidFill>
                  <a:srgbClr val="509E2F"/>
                </a:solidFill>
              </a:rPr>
              <a:t>ADD/KEEP what is being used</a:t>
            </a:r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-US" sz="1700" dirty="0"/>
          </a:p>
        </p:txBody>
      </p:sp>
      <p:pic>
        <p:nvPicPr>
          <p:cNvPr id="2" name="Google Shape;145;p26">
            <a:extLst>
              <a:ext uri="{FF2B5EF4-FFF2-40B4-BE49-F238E27FC236}">
                <a16:creationId xmlns:a16="http://schemas.microsoft.com/office/drawing/2014/main" id="{D75453E1-D2B8-5993-0838-5C219B4B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981" y="1155749"/>
            <a:ext cx="4424642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Footer Placeholder 4">
            <a:extLst>
              <a:ext uri="{FF2B5EF4-FFF2-40B4-BE49-F238E27FC236}">
                <a16:creationId xmlns:a16="http://schemas.microsoft.com/office/drawing/2014/main" id="{0354A3E2-1BEB-102C-C65C-F7E58E39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90915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1DF6B5B9-7C13-CB6A-5C59-CB00BE3F1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0266D9D9-0651-90AD-85B9-32378A0766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Asessesments</a:t>
            </a: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D257D6D8-9032-73B4-9896-3DE3E74CF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3" y="4331798"/>
            <a:ext cx="8118003" cy="280480"/>
          </a:xfrm>
        </p:spPr>
        <p:txBody>
          <a:bodyPr/>
          <a:lstStyle/>
          <a:p>
            <a:r>
              <a:rPr lang="en-US" dirty="0"/>
              <a:t>Center For Advancing Faculty Excellence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0C46522E-6F12-92E5-3420-55459A6E5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72926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vert="horz" lIns="0" tIns="0" rIns="0" bIns="0" rtlCol="0" anchor="t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b="1" i="0" kern="1200">
                <a:latin typeface="Franklin Gothic Medium" panose="020B0603020102020204" pitchFamily="34" charset="0"/>
                <a:ea typeface="+mj-ea"/>
                <a:cs typeface="+mj-cs"/>
              </a:rPr>
              <a:t>Why assess students?</a:t>
            </a:r>
          </a:p>
        </p:txBody>
      </p:sp>
      <p:sp>
        <p:nvSpPr>
          <p:cNvPr id="157" name="Google Shape;157;p28"/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5513832" cy="3118752"/>
          </a:xfrm>
        </p:spPr>
        <p:txBody>
          <a:bodyPr spcFirstLastPara="1" vert="horz" lIns="0" tIns="0" rIns="0" bIns="0" rtlCol="0" anchorCtr="0">
            <a:normAutofit/>
          </a:bodyPr>
          <a:lstStyle/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900"/>
              <a:t>What are you measuring/evaluating? Why?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900"/>
              <a:t>Are your assessments formative? Or summative?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900"/>
              <a:t>How many assessments are enough?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900"/>
              <a:t>What will students learn about themselves through your assessments?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900"/>
              <a:t>Do your assessments measure your student learning outcomes?</a:t>
            </a:r>
          </a:p>
        </p:txBody>
      </p:sp>
      <p:sp>
        <p:nvSpPr>
          <p:cNvPr id="158" name="Google Shape;158;p28"/>
          <p:cNvSpPr txBox="1"/>
          <p:nvPr/>
        </p:nvSpPr>
        <p:spPr>
          <a:xfrm>
            <a:off x="6181343" y="1157974"/>
            <a:ext cx="2569464" cy="3118752"/>
          </a:xfrm>
          <a:prstGeom prst="rect">
            <a:avLst/>
          </a:prstGeom>
        </p:spPr>
        <p:txBody>
          <a:bodyPr spcFirstLastPara="1" vert="horz" lIns="0" tIns="0" rIns="0" bIns="0" rtlCol="0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</a:pPr>
            <a:r>
              <a:rPr lang="en-US" sz="1300" i="0">
                <a:latin typeface="Tisa Offc Serif Pro" panose="02010504030101020102" pitchFamily="2" charset="0"/>
              </a:rPr>
              <a:t>“Evaluation without development is punitive. Development without evaluation is guesswork.”</a:t>
            </a:r>
          </a:p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</a:pPr>
            <a:r>
              <a:rPr lang="en-US" sz="1300" i="0">
                <a:latin typeface="Tisa Offc Serif Pro" panose="02010504030101020102" pitchFamily="2" charset="0"/>
              </a:rPr>
              <a:t>Theall, M. (2007, June 11). Basic issues in good evaluation practice. Invited presentation at the Academic Impressions Institute’s Using Faculty Evaluation Data for Decision Making, Boston, MA.</a:t>
            </a:r>
          </a:p>
        </p:txBody>
      </p:sp>
      <p:sp>
        <p:nvSpPr>
          <p:cNvPr id="165" name="Footer Placeholder 4">
            <a:extLst>
              <a:ext uri="{FF2B5EF4-FFF2-40B4-BE49-F238E27FC236}">
                <a16:creationId xmlns:a16="http://schemas.microsoft.com/office/drawing/2014/main" id="{5634CFD5-9ACE-41AA-0FBF-D22CD934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u="sng">
                <a:hlinkClick r:id="rId3"/>
              </a:rPr>
              <a:t>Assignments</a:t>
            </a:r>
            <a:endParaRPr lang="en-US" sz="3100"/>
          </a:p>
        </p:txBody>
      </p:sp>
      <p:sp>
        <p:nvSpPr>
          <p:cNvPr id="164" name="Google Shape;164;p29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404164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81000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Variety of submission types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Similarity-checking options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Allow for peer-review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Can be assigned to groups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Allow for weighted grading</a:t>
            </a:r>
          </a:p>
        </p:txBody>
      </p:sp>
      <p:pic>
        <p:nvPicPr>
          <p:cNvPr id="165" name="Google Shape;165;p29" descr="Assignments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09162" y="1161640"/>
            <a:ext cx="4041648" cy="311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Footer Placeholder 4">
            <a:extLst>
              <a:ext uri="{FF2B5EF4-FFF2-40B4-BE49-F238E27FC236}">
                <a16:creationId xmlns:a16="http://schemas.microsoft.com/office/drawing/2014/main" id="{F68503EA-1DD5-43FA-0478-C2B42D2DF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u="sng">
                <a:hlinkClick r:id="rId3"/>
              </a:rPr>
              <a:t>Quizzes / Exams / Tests</a:t>
            </a:r>
            <a:endParaRPr lang="en-US" sz="3100"/>
          </a:p>
        </p:txBody>
      </p:sp>
      <p:sp>
        <p:nvSpPr>
          <p:cNvPr id="171" name="Google Shape;171;p30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404164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1700"/>
              <a:t>LOTS of question types!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1700"/>
              <a:t>Randomization options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○"/>
            </a:pPr>
            <a:r>
              <a:rPr lang="en-US" sz="1700"/>
              <a:t>Shuffle answers 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○"/>
            </a:pPr>
            <a:r>
              <a:rPr lang="en-US" sz="1700"/>
              <a:t>Question banks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1700"/>
              <a:t>Feedback options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1700"/>
              <a:t>Quiz Analytics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1700"/>
              <a:t>Moderate Quizzes for different student needs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Students with disabilities</a:t>
            </a:r>
          </a:p>
        </p:txBody>
      </p:sp>
      <p:pic>
        <p:nvPicPr>
          <p:cNvPr id="172" name="Google Shape;172;p30" descr="Quizzes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11796" y="1158622"/>
            <a:ext cx="4036380" cy="31181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Footer Placeholder 4">
            <a:extLst>
              <a:ext uri="{FF2B5EF4-FFF2-40B4-BE49-F238E27FC236}">
                <a16:creationId xmlns:a16="http://schemas.microsoft.com/office/drawing/2014/main" id="{DFFBD02F-7F25-91F7-A6F9-28A8E513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u="sng">
                <a:hlinkClick r:id="rId3"/>
              </a:rPr>
              <a:t>Surveys</a:t>
            </a:r>
            <a:endParaRPr lang="en-US" sz="3100"/>
          </a:p>
        </p:txBody>
      </p:sp>
      <p:pic>
        <p:nvPicPr>
          <p:cNvPr id="179" name="Google Shape;179;p31" descr="Surveys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31498" y="1157974"/>
            <a:ext cx="4037219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>
            <a:spLocks noGrp="1"/>
          </p:cNvSpPr>
          <p:nvPr>
            <p:ph idx="16"/>
          </p:nvPr>
        </p:nvSpPr>
        <p:spPr>
          <a:xfrm>
            <a:off x="6181343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81000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/>
              <a:t>Graded or Ungraded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/>
              <a:t>Anonymous responses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/>
              <a:t>Same options as Quizzes</a:t>
            </a:r>
          </a:p>
        </p:txBody>
      </p:sp>
      <p:sp>
        <p:nvSpPr>
          <p:cNvPr id="184" name="Footer Placeholder 4">
            <a:extLst>
              <a:ext uri="{FF2B5EF4-FFF2-40B4-BE49-F238E27FC236}">
                <a16:creationId xmlns:a16="http://schemas.microsoft.com/office/drawing/2014/main" id="{327612CA-CED2-3089-3059-D6F00C30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THREE KEY AREAS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A1738487-9CED-A9FC-530B-281471F5D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  <p:graphicFrame>
        <p:nvGraphicFramePr>
          <p:cNvPr id="74" name="Google Shape;65;p14">
            <a:extLst>
              <a:ext uri="{FF2B5EF4-FFF2-40B4-BE49-F238E27FC236}">
                <a16:creationId xmlns:a16="http://schemas.microsoft.com/office/drawing/2014/main" id="{5EA0C2AB-1FB4-5962-1283-D4BEBD1E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33129"/>
              </p:ext>
            </p:extLst>
          </p:nvPr>
        </p:nvGraphicFramePr>
        <p:xfrm>
          <a:off x="393192" y="1158622"/>
          <a:ext cx="8357618" cy="311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u="sng">
                <a:hlinkClick r:id="rId3"/>
              </a:rPr>
              <a:t>Grades</a:t>
            </a:r>
            <a:endParaRPr lang="en-US" sz="3100"/>
          </a:p>
        </p:txBody>
      </p:sp>
      <p:sp>
        <p:nvSpPr>
          <p:cNvPr id="185" name="Google Shape;185;p32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404164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 b="1" i="1"/>
              <a:t>ALL columns must be set up as Assignment!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Late grade policies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Grade History for each student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Export grades into Joe’SS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Message student(s) who...</a:t>
            </a:r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-US" sz="2200"/>
          </a:p>
        </p:txBody>
      </p:sp>
      <p:pic>
        <p:nvPicPr>
          <p:cNvPr id="186" name="Google Shape;186;p32" descr="Grades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24774" y="1158622"/>
            <a:ext cx="4010424" cy="311810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Footer Placeholder 4">
            <a:extLst>
              <a:ext uri="{FF2B5EF4-FFF2-40B4-BE49-F238E27FC236}">
                <a16:creationId xmlns:a16="http://schemas.microsoft.com/office/drawing/2014/main" id="{22E9CBD5-CD07-BC6E-E576-130EA6A25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u="sng">
                <a:hlinkClick r:id="rId3"/>
              </a:rPr>
              <a:t>SpeedGrader</a:t>
            </a:r>
            <a:endParaRPr lang="en-US" sz="3100"/>
          </a:p>
        </p:txBody>
      </p:sp>
      <p:sp>
        <p:nvSpPr>
          <p:cNvPr id="192" name="Google Shape;192;p33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404164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Quickly grade student submissions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Annotate PDF/DOCX/PPT/etc.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Provide detailed feedback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-US" sz="2200"/>
              <a:t>Grade Assignments, Quizzes, Discussions</a:t>
            </a:r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-US" sz="2200"/>
          </a:p>
        </p:txBody>
      </p:sp>
      <p:pic>
        <p:nvPicPr>
          <p:cNvPr id="193" name="Google Shape;193;p33" descr="SpeedGrader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24774" y="1158622"/>
            <a:ext cx="4010424" cy="311810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Footer Placeholder 4">
            <a:extLst>
              <a:ext uri="{FF2B5EF4-FFF2-40B4-BE49-F238E27FC236}">
                <a16:creationId xmlns:a16="http://schemas.microsoft.com/office/drawing/2014/main" id="{01476834-F58E-8A6A-E594-4CC77D37D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AB50A56E-88B1-D1C8-DBBC-2FECFF395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6B583AF6-E9ED-A5D0-A8E2-7E49C2ED28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Canvas Course Request System</a:t>
            </a: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60918386-AE52-39AD-C680-A2D7196C4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3" y="4331798"/>
            <a:ext cx="8118003" cy="280480"/>
          </a:xfrm>
        </p:spPr>
        <p:txBody>
          <a:bodyPr/>
          <a:lstStyle/>
          <a:p>
            <a:r>
              <a:rPr lang="en-US" dirty="0"/>
              <a:t>Center For Advancing Faculty Excellence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0124F405-E806-08F3-24C3-9C844280A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772764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A777025C-4AE1-74C4-9C24-2BF63335F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>
            <a:extLst>
              <a:ext uri="{FF2B5EF4-FFF2-40B4-BE49-F238E27FC236}">
                <a16:creationId xmlns:a16="http://schemas.microsoft.com/office/drawing/2014/main" id="{C6251AE9-5CF1-9FD4-8FB1-F4DE1C7491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u="sng" dirty="0"/>
              <a:t>What is the Canvas Request System?</a:t>
            </a:r>
            <a:endParaRPr lang="en-US" sz="3100" dirty="0"/>
          </a:p>
        </p:txBody>
      </p:sp>
      <p:sp>
        <p:nvSpPr>
          <p:cNvPr id="185" name="Google Shape;185;p32">
            <a:extLst>
              <a:ext uri="{FF2B5EF4-FFF2-40B4-BE49-F238E27FC236}">
                <a16:creationId xmlns:a16="http://schemas.microsoft.com/office/drawing/2014/main" id="{269EDD94-C771-0D68-085C-2AA98E08C7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spcFirstLastPara="1" lIns="91425" tIns="91425" rIns="91425" bIns="91425" anchorCtr="0">
            <a:normAutofit fontScale="92500" lnSpcReduction="20000"/>
          </a:bodyPr>
          <a:lstStyle/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Managed by UM-System Office of eLearning</a:t>
            </a: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Available at: </a:t>
            </a:r>
            <a:r>
              <a:rPr lang="en-US" sz="2200" u="sng" dirty="0">
                <a:solidFill>
                  <a:schemeClr val="hlink"/>
                </a:solidFill>
                <a:hlinkClick r:id="rId3"/>
              </a:rPr>
              <a:t>canvasrequest.umsystem.edu</a:t>
            </a:r>
            <a:endParaRPr lang="en-US" sz="2200" dirty="0"/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i="1" dirty="0"/>
              <a:t>Course Combo</a:t>
            </a:r>
            <a:r>
              <a:rPr lang="en-US" dirty="0"/>
              <a:t> - combine sections of courses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i="1" dirty="0"/>
              <a:t>Course User Assignment</a:t>
            </a:r>
            <a:r>
              <a:rPr lang="en-US" dirty="0"/>
              <a:t> - add users to non-Registrar courses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i="1" dirty="0"/>
              <a:t>New Course</a:t>
            </a:r>
            <a:r>
              <a:rPr lang="en-US" dirty="0"/>
              <a:t> - request a “DEV” shell (empty course)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i="1" dirty="0"/>
              <a:t>Course Copy</a:t>
            </a:r>
            <a:r>
              <a:rPr lang="en-US" dirty="0"/>
              <a:t> - request a course copy for courses in which you are NOT the instructor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i="1" dirty="0"/>
              <a:t>Delayed Grade Sections</a:t>
            </a:r>
            <a:r>
              <a:rPr lang="en-US" dirty="0"/>
              <a:t> - Used for “Incompletes”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i="1" dirty="0"/>
              <a:t>Test Student Accounts</a:t>
            </a:r>
            <a:r>
              <a:rPr lang="en-US" dirty="0"/>
              <a:t> - </a:t>
            </a:r>
            <a:r>
              <a:rPr lang="en-US" b="1" i="1" dirty="0">
                <a:solidFill>
                  <a:srgbClr val="FF0000"/>
                </a:solidFill>
              </a:rPr>
              <a:t>Does not apply to S&amp;T</a:t>
            </a: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91" name="Footer Placeholder 4">
            <a:extLst>
              <a:ext uri="{FF2B5EF4-FFF2-40B4-BE49-F238E27FC236}">
                <a16:creationId xmlns:a16="http://schemas.microsoft.com/office/drawing/2014/main" id="{3770825F-3D8C-965E-7849-E0C670821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031091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2CB79585-5C94-DBD5-9086-C9E3A9927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17A6CA4A-6FA6-F8C3-AE32-BC5703486C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 II Digital Accessiblity</a:t>
            </a: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83569BCB-F200-E652-BE1F-4DF5A4A47A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3" y="4331798"/>
            <a:ext cx="8118003" cy="280480"/>
          </a:xfrm>
        </p:spPr>
        <p:txBody>
          <a:bodyPr/>
          <a:lstStyle/>
          <a:p>
            <a:r>
              <a:rPr lang="en-US" dirty="0"/>
              <a:t>Center For Advancing Faculty Excellence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037C4707-3EE7-F0BA-298C-E76E4D524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38247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u="sng">
                <a:hlinkClick r:id="rId3"/>
              </a:rPr>
              <a:t>Title II Digital Accessibility – What is it?</a:t>
            </a:r>
            <a:endParaRPr lang="en-US" sz="3700"/>
          </a:p>
        </p:txBody>
      </p:sp>
      <p:sp>
        <p:nvSpPr>
          <p:cNvPr id="216" name="Google Shape;216;p37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-US" sz="2200"/>
              <a:t>ADA Title II requires state and local governments to make digital content accessible for people with disabilities.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-US" sz="2200"/>
              <a:t>Applies to websites, mobile and desktop applications, online forms, documents and videos.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-US" sz="2200"/>
              <a:t>Must follow WCAG 2.1 Level AA standards by </a:t>
            </a:r>
            <a:r>
              <a:rPr lang="en-US" sz="2200" b="1" i="1"/>
              <a:t>April 2026.</a:t>
            </a:r>
            <a:endParaRPr lang="en-US" sz="2200" b="1"/>
          </a:p>
        </p:txBody>
      </p:sp>
      <p:sp>
        <p:nvSpPr>
          <p:cNvPr id="221" name="Footer Placeholder 3">
            <a:extLst>
              <a:ext uri="{FF2B5EF4-FFF2-40B4-BE49-F238E27FC236}">
                <a16:creationId xmlns:a16="http://schemas.microsoft.com/office/drawing/2014/main" id="{15530061-6133-AB1F-05DF-56469BF2B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What Does It Include?</a:t>
            </a:r>
            <a:endParaRPr lang="en-US" sz="3700"/>
          </a:p>
        </p:txBody>
      </p:sp>
      <p:sp>
        <p:nvSpPr>
          <p:cNvPr id="222" name="Google Shape;222;p38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SzPts val="2100"/>
              <a:buChar char="●"/>
            </a:pPr>
            <a:r>
              <a:rPr lang="en-US" sz="2000"/>
              <a:t>Text, images, forms, and videos must be usable with screen readers and keyboard navigation.</a:t>
            </a:r>
          </a:p>
          <a:p>
            <a:pPr marL="914400" lvl="1" indent="-36195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100"/>
              <a:buChar char="○"/>
            </a:pPr>
            <a:r>
              <a:rPr lang="en-US"/>
              <a:t>Images need alternative text ("alt text"). </a:t>
            </a:r>
          </a:p>
          <a:p>
            <a:pPr marL="914400" lvl="1" indent="-36195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100"/>
              <a:buChar char="○"/>
            </a:pPr>
            <a:r>
              <a:rPr lang="en-US"/>
              <a:t>Videos need captions.</a:t>
            </a:r>
          </a:p>
          <a:p>
            <a:pPr marL="914400" lvl="1" indent="-36195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100"/>
              <a:buChar char="○"/>
            </a:pPr>
            <a:r>
              <a:rPr lang="en-US"/>
              <a:t>Text must be readable and high-contrast.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SzPts val="2100"/>
              <a:buChar char="●"/>
            </a:pPr>
            <a:r>
              <a:rPr lang="en-US" sz="2000"/>
              <a:t>Covers all digital services, including third-party tools and mobile apps.</a:t>
            </a:r>
          </a:p>
        </p:txBody>
      </p:sp>
      <p:sp>
        <p:nvSpPr>
          <p:cNvPr id="227" name="Footer Placeholder 3">
            <a:extLst>
              <a:ext uri="{FF2B5EF4-FFF2-40B4-BE49-F238E27FC236}">
                <a16:creationId xmlns:a16="http://schemas.microsoft.com/office/drawing/2014/main" id="{BF202787-63A9-156A-D0E6-38E07CE98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552F9D2A-F164-BE43-809E-A61A7925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>
            <a:extLst>
              <a:ext uri="{FF2B5EF4-FFF2-40B4-BE49-F238E27FC236}">
                <a16:creationId xmlns:a16="http://schemas.microsoft.com/office/drawing/2014/main" id="{01E520B1-06AD-C0FA-89AE-4BA0E645F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/>
              <a:t>Canvas Accessibility Checker</a:t>
            </a:r>
            <a:endParaRPr lang="en-US" sz="3700" dirty="0"/>
          </a:p>
        </p:txBody>
      </p:sp>
      <p:pic>
        <p:nvPicPr>
          <p:cNvPr id="2" name="Google Shape;229;p39" descr="Canvas accessibility checker example">
            <a:extLst>
              <a:ext uri="{FF2B5EF4-FFF2-40B4-BE49-F238E27FC236}">
                <a16:creationId xmlns:a16="http://schemas.microsoft.com/office/drawing/2014/main" id="{FB545486-0513-E819-D746-658FA9AA069C}"/>
              </a:ext>
            </a:extLst>
          </p:cNvPr>
          <p:cNvPicPr preferRelativeResize="0"/>
          <p:nvPr/>
        </p:nvPicPr>
        <p:blipFill>
          <a:blip r:embed="rId3"/>
          <a:srcRect l="6251" r="2044"/>
          <a:stretch>
            <a:fillRect/>
          </a:stretch>
        </p:blipFill>
        <p:spPr>
          <a:xfrm>
            <a:off x="393192" y="1158622"/>
            <a:ext cx="4041648" cy="311810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8">
            <a:extLst>
              <a:ext uri="{FF2B5EF4-FFF2-40B4-BE49-F238E27FC236}">
                <a16:creationId xmlns:a16="http://schemas.microsoft.com/office/drawing/2014/main" id="{4D7CE247-1076-0102-071F-01051B34C5BE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4709162" y="1158622"/>
            <a:ext cx="404164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/>
              <a:t>Canvas accessibility checker will check the page you have opened</a:t>
            </a:r>
          </a:p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/>
              <a:t>To access the checker select the page you would like to review and click edit</a:t>
            </a:r>
          </a:p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/>
              <a:t>The number above the icon shows the accessibility issues the checker found</a:t>
            </a:r>
          </a:p>
          <a:p>
            <a:pPr marL="95250" lvl="0" rtl="0">
              <a:lnSpc>
                <a:spcPct val="115000"/>
              </a:lnSpc>
              <a:spcBef>
                <a:spcPts val="0"/>
              </a:spcBef>
              <a:buSzPts val="2100"/>
              <a:buNone/>
            </a:pPr>
            <a:endParaRPr lang="en-US" sz="1700"/>
          </a:p>
        </p:txBody>
      </p:sp>
      <p:sp>
        <p:nvSpPr>
          <p:cNvPr id="227" name="Footer Placeholder 3">
            <a:extLst>
              <a:ext uri="{FF2B5EF4-FFF2-40B4-BE49-F238E27FC236}">
                <a16:creationId xmlns:a16="http://schemas.microsoft.com/office/drawing/2014/main" id="{684A9CF2-4380-7F95-E494-041A50088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156981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EDCC798B-09BA-D5C1-A4A7-AAF36784C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>
            <a:extLst>
              <a:ext uri="{FF2B5EF4-FFF2-40B4-BE49-F238E27FC236}">
                <a16:creationId xmlns:a16="http://schemas.microsoft.com/office/drawing/2014/main" id="{BBEB8C06-0098-EA49-1DFA-A78143F7F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hlinkClick r:id="rId3"/>
              </a:rPr>
              <a:t>Blackboard Ally in Canvas</a:t>
            </a:r>
            <a:endParaRPr lang="en-US" sz="3700" dirty="0"/>
          </a:p>
        </p:txBody>
      </p:sp>
      <p:pic>
        <p:nvPicPr>
          <p:cNvPr id="3" name="Google Shape;237;p40" descr="Ally dashboard">
            <a:extLst>
              <a:ext uri="{FF2B5EF4-FFF2-40B4-BE49-F238E27FC236}">
                <a16:creationId xmlns:a16="http://schemas.microsoft.com/office/drawing/2014/main" id="{11F27F1A-C767-9AC0-386F-472647EF9E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562" y="1451173"/>
            <a:ext cx="4527600" cy="209100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8">
            <a:extLst>
              <a:ext uri="{FF2B5EF4-FFF2-40B4-BE49-F238E27FC236}">
                <a16:creationId xmlns:a16="http://schemas.microsoft.com/office/drawing/2014/main" id="{43F17E44-B169-18B9-8D46-7ED713FE77ED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4709162" y="1158622"/>
            <a:ext cx="404164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/>
              <a:t>Canvas accessibility checker will check the page you have opened</a:t>
            </a:r>
          </a:p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/>
              <a:t>To access the checker select the page you would like to review and click edit</a:t>
            </a:r>
          </a:p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/>
              <a:t>The number above the icon shows the accessibility issues the checker found</a:t>
            </a:r>
          </a:p>
          <a:p>
            <a:pPr marL="95250" lvl="0" rtl="0">
              <a:lnSpc>
                <a:spcPct val="115000"/>
              </a:lnSpc>
              <a:spcBef>
                <a:spcPts val="0"/>
              </a:spcBef>
              <a:buSzPts val="2100"/>
              <a:buNone/>
            </a:pPr>
            <a:endParaRPr lang="en-US" sz="1700"/>
          </a:p>
        </p:txBody>
      </p:sp>
      <p:sp>
        <p:nvSpPr>
          <p:cNvPr id="227" name="Footer Placeholder 3">
            <a:extLst>
              <a:ext uri="{FF2B5EF4-FFF2-40B4-BE49-F238E27FC236}">
                <a16:creationId xmlns:a16="http://schemas.microsoft.com/office/drawing/2014/main" id="{1A0C7B48-FB43-8DF1-F57C-60579752C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6256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Digital Accessibility Resources</a:t>
            </a:r>
          </a:p>
        </p:txBody>
      </p:sp>
      <p:sp>
        <p:nvSpPr>
          <p:cNvPr id="245" name="Google Shape;245;p41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Student Accessibility and Testing: </a:t>
            </a: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2200" u="sng">
                <a:hlinkClick r:id="rId3"/>
              </a:rPr>
              <a:t>saat@mst.edu</a:t>
            </a:r>
            <a:endParaRPr lang="en-US" sz="22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200"/>
              <a:t>573-341-6655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200"/>
              <a:t>G-10 Norwood Hall</a:t>
            </a: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/>
              <a:t>Digital Access Website: </a:t>
            </a: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2200" u="sng">
                <a:hlinkClick r:id="rId4"/>
              </a:rPr>
              <a:t>Digital Accessibility is a Requirement</a:t>
            </a:r>
            <a:endParaRPr lang="en-US" sz="2200"/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2200"/>
          </a:p>
        </p:txBody>
      </p:sp>
      <p:sp>
        <p:nvSpPr>
          <p:cNvPr id="250" name="Footer Placeholder 3">
            <a:extLst>
              <a:ext uri="{FF2B5EF4-FFF2-40B4-BE49-F238E27FC236}">
                <a16:creationId xmlns:a16="http://schemas.microsoft.com/office/drawing/2014/main" id="{91534828-E17D-F73C-A825-606003A17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 lang="en-US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F79435C9-DAF9-6AD8-D312-D57AD57E3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3" y="4331798"/>
            <a:ext cx="8118003" cy="280480"/>
          </a:xfrm>
        </p:spPr>
        <p:txBody>
          <a:bodyPr/>
          <a:lstStyle/>
          <a:p>
            <a:r>
              <a:rPr lang="en-US" dirty="0"/>
              <a:t>Center For Advancing Faculty Excellence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E56E5496-5615-075B-DFA6-652E58446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Need Help?</a:t>
            </a:r>
          </a:p>
        </p:txBody>
      </p:sp>
      <p:sp>
        <p:nvSpPr>
          <p:cNvPr id="256" name="Google Shape;256;p43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spcFirstLastPara="1" lIns="91425" tIns="91425" rIns="91425" bIns="91425" anchorCtr="0">
            <a:normAutofit fontScale="92500" lnSpcReduction="10000"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Google search for “</a:t>
            </a:r>
            <a:r>
              <a:rPr lang="en-US" sz="1600" u="sng" dirty="0">
                <a:hlinkClick r:id="rId3"/>
              </a:rPr>
              <a:t>Canvas Instructor Guides</a:t>
            </a:r>
            <a:r>
              <a:rPr lang="en-US" sz="1600" dirty="0"/>
              <a:t>”</a:t>
            </a: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dirty="0"/>
              <a:t>IT Help Desk</a:t>
            </a:r>
          </a:p>
          <a:p>
            <a:pPr marL="457200" lvl="0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573-341-HELP or </a:t>
            </a:r>
            <a:r>
              <a:rPr lang="en-US" sz="1600" u="sng" dirty="0">
                <a:hlinkClick r:id="rId4"/>
              </a:rPr>
              <a:t>help.mst.edu</a:t>
            </a:r>
            <a:r>
              <a:rPr lang="en-US" sz="1600" dirty="0"/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u="sng" dirty="0">
                <a:hlinkClick r:id="rId5"/>
              </a:rPr>
              <a:t>Missouri Online</a:t>
            </a:r>
            <a:endParaRPr lang="en-US" sz="1600" dirty="0"/>
          </a:p>
          <a:p>
            <a:pPr marL="457200" lvl="0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6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teachingtools@umsystem.edu</a:t>
            </a:r>
            <a:r>
              <a:rPr lang="en-US" sz="1600" u="sng" dirty="0"/>
              <a:t> / </a:t>
            </a:r>
            <a:r>
              <a:rPr lang="en-US" sz="16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canvas@umsystem.edu</a:t>
            </a:r>
            <a:r>
              <a:rPr lang="en-US" sz="1600" dirty="0"/>
              <a:t> / 855-675-0755</a:t>
            </a: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dirty="0"/>
              <a:t>Center for Advancing Faculty Excellence</a:t>
            </a:r>
          </a:p>
          <a:p>
            <a:pPr marL="457200" lvl="0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600" u="sng" dirty="0">
                <a:hlinkClick r:id="rId8"/>
              </a:rPr>
              <a:t>cafe@mst.edu</a:t>
            </a:r>
            <a:r>
              <a:rPr lang="en-US" sz="1600" dirty="0"/>
              <a:t> / </a:t>
            </a:r>
            <a:r>
              <a:rPr lang="en-US" sz="1600" u="sng" dirty="0">
                <a:hlinkClick r:id="rId9"/>
              </a:rPr>
              <a:t>cafe.mst.edu</a:t>
            </a:r>
            <a:r>
              <a:rPr lang="en-US" sz="1600" dirty="0"/>
              <a:t> / 573-341-6713</a:t>
            </a:r>
          </a:p>
        </p:txBody>
      </p:sp>
      <p:sp>
        <p:nvSpPr>
          <p:cNvPr id="261" name="Footer Placeholder 3">
            <a:extLst>
              <a:ext uri="{FF2B5EF4-FFF2-40B4-BE49-F238E27FC236}">
                <a16:creationId xmlns:a16="http://schemas.microsoft.com/office/drawing/2014/main" id="{F15E5850-9E38-B3D0-03C5-1986187BB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04BD9B-9CDA-CBDC-E9B9-EAAE4099D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963" y="565160"/>
            <a:ext cx="4678073" cy="1160369"/>
          </a:xfrm>
        </p:spPr>
        <p:txBody>
          <a:bodyPr anchor="ctr" anchorCtr="0"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CDA93A-4B25-FD66-7084-26CA0A0D28DA}"/>
              </a:ext>
            </a:extLst>
          </p:cNvPr>
          <p:cNvSpPr txBox="1">
            <a:spLocks/>
          </p:cNvSpPr>
          <p:nvPr/>
        </p:nvSpPr>
        <p:spPr>
          <a:xfrm>
            <a:off x="2640450" y="1725529"/>
            <a:ext cx="3589653" cy="2056973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91440" tIns="91440" rIns="91440" bIns="9144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None/>
              <a:defRPr sz="1400" b="0" i="0" kern="1200">
                <a:solidFill>
                  <a:schemeClr val="bg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1pPr>
            <a:lvl2pPr marL="27432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Lucida Grande" panose="020B0600040502020204" pitchFamily="34" charset="0"/>
              <a:buChar char="▶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2pPr>
            <a:lvl3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3pPr>
            <a:lvl4pPr marL="742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 panose="020B0600040502020204" pitchFamily="34" charset="0"/>
              <a:buChar char="▪"/>
              <a:tabLst/>
              <a:defRPr sz="18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Char char="​"/>
              <a:defRPr sz="2800" b="0" i="1" kern="1200">
                <a:solidFill>
                  <a:schemeClr val="accent5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20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8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82296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4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Center for Advancing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Faculty Excellence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WEB: </a:t>
            </a:r>
            <a:r>
              <a:rPr lang="en-US" dirty="0">
                <a:solidFill>
                  <a:srgbClr val="005F8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cafe.mst.edu</a:t>
            </a:r>
            <a:endParaRPr lang="en-US" dirty="0">
              <a:solidFill>
                <a:srgbClr val="005F83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EMAIL: </a:t>
            </a:r>
            <a:r>
              <a:rPr lang="en-US" dirty="0">
                <a:solidFill>
                  <a:srgbClr val="005F8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cafe@mst.edu</a:t>
            </a:r>
            <a:endParaRPr lang="en-US" dirty="0">
              <a:solidFill>
                <a:srgbClr val="005F83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PHONE: 573-341-6713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2A019-3BE2-CF62-BD02-8F3FACCCDEC3}"/>
              </a:ext>
            </a:extLst>
          </p:cNvPr>
          <p:cNvSpPr txBox="1"/>
          <p:nvPr/>
        </p:nvSpPr>
        <p:spPr>
          <a:xfrm>
            <a:off x="715890" y="4155347"/>
            <a:ext cx="7712220" cy="300082"/>
          </a:xfrm>
          <a:prstGeom prst="rect">
            <a:avLst/>
          </a:prstGeom>
          <a:solidFill>
            <a:srgbClr val="BFD7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00597D"/>
                </a:solidFill>
                <a:effectLst/>
                <a:latin typeface="Libre Franklin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Accessibility is a Requirement</a:t>
            </a:r>
            <a:endParaRPr lang="en-US" b="1" i="0">
              <a:solidFill>
                <a:srgbClr val="00597D"/>
              </a:solidFill>
              <a:effectLst/>
              <a:latin typeface="Libre Franklin" panose="00000500000000000000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6B6635-FA3E-818C-1771-597A3A366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369310" y="3820533"/>
            <a:ext cx="96091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D6309-70C9-938D-030D-6AB614922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35513"/>
            <a:ext cx="58070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3000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Why is communication important?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idx="1"/>
          </p:nvPr>
        </p:nvSpPr>
        <p:spPr>
          <a:xfrm>
            <a:off x="393192" y="1158622"/>
            <a:ext cx="8357618" cy="3118104"/>
          </a:xfrm>
        </p:spPr>
        <p:txBody>
          <a:bodyPr spcFirstLastPara="1" lIns="91425" tIns="91425" rIns="91425" bIns="91425" anchorCtr="0">
            <a:normAutofit fontScale="92500" lnSpcReduction="20000"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800" dirty="0"/>
              <a:t>Instructor presence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Char char="○"/>
            </a:pPr>
            <a:r>
              <a:rPr lang="en-US" sz="1800" dirty="0"/>
              <a:t>In an online course, how will students know they are being heard and listened to?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SzPts val="2200"/>
              <a:buChar char="●"/>
            </a:pPr>
            <a:r>
              <a:rPr lang="en-US" sz="1800" dirty="0"/>
              <a:t>Student presence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Char char="○"/>
            </a:pPr>
            <a:r>
              <a:rPr lang="en-US" sz="1800" dirty="0"/>
              <a:t>In an online course, how will you know if students are listening to you?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SzPts val="2100"/>
              <a:buChar char="●"/>
            </a:pPr>
            <a:r>
              <a:rPr lang="en-US" sz="1800" dirty="0"/>
              <a:t>Student-student interactions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700"/>
              <a:buChar char="○"/>
            </a:pPr>
            <a:r>
              <a:rPr lang="en-US" sz="1800" dirty="0"/>
              <a:t>Students can learn from each other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SzPts val="2100"/>
              <a:buChar char="●"/>
            </a:pPr>
            <a:r>
              <a:rPr lang="en-US" sz="1800" dirty="0"/>
              <a:t>Instructor-student interactions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700"/>
              <a:buChar char="○"/>
            </a:pPr>
            <a:r>
              <a:rPr lang="en-US" sz="1800" dirty="0"/>
              <a:t>Instructors help students stay on track with their learning process</a:t>
            </a:r>
          </a:p>
        </p:txBody>
      </p:sp>
      <p:sp>
        <p:nvSpPr>
          <p:cNvPr id="81" name="Footer Placeholder 3">
            <a:extLst>
              <a:ext uri="{FF2B5EF4-FFF2-40B4-BE49-F238E27FC236}">
                <a16:creationId xmlns:a16="http://schemas.microsoft.com/office/drawing/2014/main" id="{F9894D27-392E-8A07-21DD-38F4864D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Communication - Inbox</a:t>
            </a:r>
          </a:p>
        </p:txBody>
      </p:sp>
      <p:sp>
        <p:nvSpPr>
          <p:cNvPr id="82" name="Google Shape;82;p17"/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5513832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u="sng">
                <a:hlinkClick r:id="rId3"/>
              </a:rPr>
              <a:t>Inbox</a:t>
            </a:r>
            <a:endParaRPr lang="en-US" sz="2200"/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2200"/>
              <a:t>Internal mail system within Canvas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2200"/>
              <a:t>Sends emails to students’ &amp; instructors’ external email account (Gmail/Outlook/etc.)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2200"/>
              <a:t>Great for managing conversations within a course</a:t>
            </a:r>
          </a:p>
        </p:txBody>
      </p:sp>
      <p:pic>
        <p:nvPicPr>
          <p:cNvPr id="83" name="Google Shape;83;p17" descr="Inbox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81343" y="1432618"/>
            <a:ext cx="2569464" cy="25694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Footer Placeholder 4">
            <a:extLst>
              <a:ext uri="{FF2B5EF4-FFF2-40B4-BE49-F238E27FC236}">
                <a16:creationId xmlns:a16="http://schemas.microsoft.com/office/drawing/2014/main" id="{0462430C-FDD7-1B86-705C-313878CA3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/>
              <a:t>Communication - Announcements</a:t>
            </a:r>
          </a:p>
        </p:txBody>
      </p:sp>
      <p:sp>
        <p:nvSpPr>
          <p:cNvPr id="89" name="Google Shape;89;p18"/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 u="sng">
                <a:hlinkClick r:id="rId3"/>
              </a:rPr>
              <a:t>Announcements</a:t>
            </a:r>
            <a:endParaRPr lang="en-US" sz="1700"/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Mostly one-way communication channel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May be differentiated based on Sections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sz="1700"/>
              <a:t>May be delayed for future release</a:t>
            </a:r>
          </a:p>
        </p:txBody>
      </p:sp>
      <p:pic>
        <p:nvPicPr>
          <p:cNvPr id="90" name="Google Shape;90;p18" descr="Announcement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36848" y="1157974"/>
            <a:ext cx="3514086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Footer Placeholder 4">
            <a:extLst>
              <a:ext uri="{FF2B5EF4-FFF2-40B4-BE49-F238E27FC236}">
                <a16:creationId xmlns:a16="http://schemas.microsoft.com/office/drawing/2014/main" id="{C95A163B-2070-58AD-6023-2E8D9AE7E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D24C94A9-19E1-1BE1-7210-88B0CC294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>
            <a:extLst>
              <a:ext uri="{FF2B5EF4-FFF2-40B4-BE49-F238E27FC236}">
                <a16:creationId xmlns:a16="http://schemas.microsoft.com/office/drawing/2014/main" id="{4E0DE960-9F58-CD60-8A77-991047FDA2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 dirty="0"/>
              <a:t>Communication - Notifications (account)</a:t>
            </a:r>
          </a:p>
        </p:txBody>
      </p:sp>
      <p:sp>
        <p:nvSpPr>
          <p:cNvPr id="104" name="Google Shape;104;p20">
            <a:extLst>
              <a:ext uri="{FF2B5EF4-FFF2-40B4-BE49-F238E27FC236}">
                <a16:creationId xmlns:a16="http://schemas.microsoft.com/office/drawing/2014/main" id="{C583C001-1245-2677-1918-C4236B4AD7A8}"/>
              </a:ext>
            </a:extLst>
          </p:cNvPr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/>
              <a:t>Notifications</a:t>
            </a:r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dirty="0"/>
              <a:t>Personalized for each user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dirty="0"/>
              <a:t>Managed at two-levels</a:t>
            </a: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u="sng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level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u="sng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level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Google Shape;97;p19" descr="Notifications (account level)">
            <a:extLst>
              <a:ext uri="{FF2B5EF4-FFF2-40B4-BE49-F238E27FC236}">
                <a16:creationId xmlns:a16="http://schemas.microsoft.com/office/drawing/2014/main" id="{55967B02-3972-2FE2-ED8F-8D90BDD240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5396" y="1152475"/>
            <a:ext cx="3653908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Footer Placeholder 4">
            <a:extLst>
              <a:ext uri="{FF2B5EF4-FFF2-40B4-BE49-F238E27FC236}">
                <a16:creationId xmlns:a16="http://schemas.microsoft.com/office/drawing/2014/main" id="{BF59BCC6-337B-EE5C-BBAD-43B9DB2C1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35375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93193" y="273844"/>
            <a:ext cx="8357614" cy="71804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/>
              <a:t>Communication - Notifications (course)</a:t>
            </a:r>
          </a:p>
        </p:txBody>
      </p:sp>
      <p:sp>
        <p:nvSpPr>
          <p:cNvPr id="104" name="Google Shape;104;p20"/>
          <p:cNvSpPr txBox="1">
            <a:spLocks noGrp="1"/>
          </p:cNvSpPr>
          <p:nvPr>
            <p:ph idx="15"/>
          </p:nvPr>
        </p:nvSpPr>
        <p:spPr>
          <a:xfrm>
            <a:off x="393192" y="1157974"/>
            <a:ext cx="2569464" cy="311875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/>
              <a:t>Notifications</a:t>
            </a:r>
          </a:p>
          <a:p>
            <a:pPr marL="571500" lvl="1" indent="-2413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dirty="0"/>
              <a:t>Personalized for each user</a:t>
            </a:r>
          </a:p>
          <a:p>
            <a:pPr marL="571500" lvl="1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-US" dirty="0"/>
              <a:t>Managed at two-levels</a:t>
            </a: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u="sng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level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800100" lvl="2" indent="-241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-US" u="sng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level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5" name="Google Shape;105;p20" descr="Notifications (course level)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26109" y="1157974"/>
            <a:ext cx="3335564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Footer Placeholder 4">
            <a:extLst>
              <a:ext uri="{FF2B5EF4-FFF2-40B4-BE49-F238E27FC236}">
                <a16:creationId xmlns:a16="http://schemas.microsoft.com/office/drawing/2014/main" id="{84414833-CF54-6E80-A635-56712A5FB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0D24FA11-F959-37D6-0A6E-6FC17157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DE14CC0B-B3B6-C974-6350-057582B9AC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261" y="1965960"/>
            <a:ext cx="8118003" cy="1307592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Organization</a:t>
            </a: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206DE4B4-DEAE-E5D1-7493-3E6C75254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3" y="4331798"/>
            <a:ext cx="8118003" cy="280480"/>
          </a:xfrm>
        </p:spPr>
        <p:txBody>
          <a:bodyPr/>
          <a:lstStyle/>
          <a:p>
            <a:r>
              <a:rPr lang="en-US" dirty="0"/>
              <a:t>Center For Advancing Faculty Excellence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C5C8A2DD-670D-A385-75C2-6A6E2ECF7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850377949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Presentation - Accessibility" id="{F862390D-37E7-D947-B41F-6A381AC85BC3}" vid="{10922710-9816-D742-8A0D-9529103916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2b326e-9307-4a41-b5e4-046ffb53bd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550CD006B834B993E96DB21230AFA" ma:contentTypeVersion="17" ma:contentTypeDescription="Create a new document." ma:contentTypeScope="" ma:versionID="28de0ea398d9cc4cd570dd6643697d87">
  <xsd:schema xmlns:xsd="http://www.w3.org/2001/XMLSchema" xmlns:xs="http://www.w3.org/2001/XMLSchema" xmlns:p="http://schemas.microsoft.com/office/2006/metadata/properties" xmlns:ns3="534cfcc5-43c7-4a71-a899-9e02c7fbeafe" xmlns:ns4="0d2b326e-9307-4a41-b5e4-046ffb53bd12" targetNamespace="http://schemas.microsoft.com/office/2006/metadata/properties" ma:root="true" ma:fieldsID="3c6a05f426567fb6e98899703e128731" ns3:_="" ns4:_="">
    <xsd:import namespace="534cfcc5-43c7-4a71-a899-9e02c7fbeafe"/>
    <xsd:import namespace="0d2b326e-9307-4a41-b5e4-046ffb53bd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cfcc5-43c7-4a71-a899-9e02c7fbea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b326e-9307-4a41-b5e4-046ffb53b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CDB215-60C2-4A03-BD21-7CFAB24F2AB4}">
  <ds:schemaRefs>
    <ds:schemaRef ds:uri="http://purl.org/dc/terms/"/>
    <ds:schemaRef ds:uri="http://schemas.microsoft.com/office/infopath/2007/PartnerControls"/>
    <ds:schemaRef ds:uri="0d2b326e-9307-4a41-b5e4-046ffb53bd12"/>
    <ds:schemaRef ds:uri="http://purl.org/dc/elements/1.1/"/>
    <ds:schemaRef ds:uri="534cfcc5-43c7-4a71-a899-9e02c7fbeaf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D7F40A-0758-4053-B109-916359F0E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C9770-5F57-46D6-B3A4-F601AD7D7D43}">
  <ds:schemaRefs>
    <ds:schemaRef ds:uri="0d2b326e-9307-4a41-b5e4-046ffb53bd12"/>
    <ds:schemaRef ds:uri="534cfcc5-43c7-4a71-a899-9e02c7fbea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</Template>
  <TotalTime>125</TotalTime>
  <Words>2448</Words>
  <Application>Microsoft Office PowerPoint</Application>
  <PresentationFormat>On-screen Show (16:9)</PresentationFormat>
  <Paragraphs>314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.Hiragino Kaku Gothic Interface W3</vt:lpstr>
      <vt:lpstr>Arial</vt:lpstr>
      <vt:lpstr>Calibri</vt:lpstr>
      <vt:lpstr>Courier New</vt:lpstr>
      <vt:lpstr>Franklin Gothic Demi</vt:lpstr>
      <vt:lpstr>Franklin Gothic Medium</vt:lpstr>
      <vt:lpstr>Libre Franklin</vt:lpstr>
      <vt:lpstr>Merriweather Sans</vt:lpstr>
      <vt:lpstr>Orgon Slab Medium</vt:lpstr>
      <vt:lpstr>Roboto</vt:lpstr>
      <vt:lpstr>System Font Regular</vt:lpstr>
      <vt:lpstr>Tisa Offc Serif Pro</vt:lpstr>
      <vt:lpstr>Wingdings</vt:lpstr>
      <vt:lpstr>Primary Logo</vt:lpstr>
      <vt:lpstr>The Other Side of Canvas</vt:lpstr>
      <vt:lpstr>THREE KEY AREAS</vt:lpstr>
      <vt:lpstr>Communication</vt:lpstr>
      <vt:lpstr>Why is communication important?</vt:lpstr>
      <vt:lpstr>Communication - Inbox</vt:lpstr>
      <vt:lpstr>Communication - Announcements</vt:lpstr>
      <vt:lpstr>Communication - Notifications (account)</vt:lpstr>
      <vt:lpstr>Communication - Notifications (course)</vt:lpstr>
      <vt:lpstr>Organization</vt:lpstr>
      <vt:lpstr>Why is organization important?</vt:lpstr>
      <vt:lpstr>Organization - Modules</vt:lpstr>
      <vt:lpstr>Organization - Pages</vt:lpstr>
      <vt:lpstr>Organization - Files</vt:lpstr>
      <vt:lpstr>Organization – Course Menu</vt:lpstr>
      <vt:lpstr>Asessesments</vt:lpstr>
      <vt:lpstr>Why assess students?</vt:lpstr>
      <vt:lpstr>Assignments</vt:lpstr>
      <vt:lpstr>Quizzes / Exams / Tests</vt:lpstr>
      <vt:lpstr>Surveys</vt:lpstr>
      <vt:lpstr>Grades</vt:lpstr>
      <vt:lpstr>SpeedGrader</vt:lpstr>
      <vt:lpstr>Canvas Course Request System</vt:lpstr>
      <vt:lpstr>What is the Canvas Request System?</vt:lpstr>
      <vt:lpstr>Title II Digital Accessiblity</vt:lpstr>
      <vt:lpstr>Title II Digital Accessibility – What is it?</vt:lpstr>
      <vt:lpstr>What Does It Include?</vt:lpstr>
      <vt:lpstr>Canvas Accessibility Checker</vt:lpstr>
      <vt:lpstr>Blackboard Ally in Canvas</vt:lpstr>
      <vt:lpstr>Digital Accessibility Resources</vt:lpstr>
      <vt:lpstr>Need Help?</vt:lpstr>
      <vt:lpstr>Questions?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Braegger, Nicolas</dc:creator>
  <cp:lastModifiedBy>Braegger, Nicolas</cp:lastModifiedBy>
  <cp:revision>1</cp:revision>
  <dcterms:created xsi:type="dcterms:W3CDTF">2026-01-05T20:13:59Z</dcterms:created>
  <dcterms:modified xsi:type="dcterms:W3CDTF">2026-01-05T22:24:16Z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0x010100663550CD006B834B993E96DB21230AFA</vt:lpwstr>
  </property>
</Properties>
</file>